
<file path=[Content_Types].xml><?xml version="1.0" encoding="utf-8"?>
<Types xmlns="http://schemas.openxmlformats.org/package/2006/content-types">
  <Default Extension="png" ContentType="image/png"/>
  <Default Extension="jpeg" ContentType="image/jpeg"/>
  <Default Extension="JPG" ContentType="image/.jp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6"/>
  </p:notesMasterIdLst>
  <p:sldIdLst>
    <p:sldId id="419" r:id="rId3"/>
    <p:sldId id="414" r:id="rId4"/>
    <p:sldId id="423" r:id="rId5"/>
  </p:sldIdLst>
  <p:sldSz cx="12192000" cy="6858000"/>
  <p:notesSz cx="6858000" cy="9144000"/>
  <p:custDataLst>
    <p:tags r:id="rId10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FE552E"/>
    <a:srgbClr val="D9D9D9"/>
    <a:srgbClr val="DCDCDC"/>
    <a:srgbClr val="F0F0F0"/>
    <a:srgbClr val="E6E6E6"/>
    <a:srgbClr val="C8C8C8"/>
    <a:srgbClr val="FAFAFA"/>
    <a:srgbClr val="BEBE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778" autoAdjust="0"/>
    <p:restoredTop sz="94660"/>
  </p:normalViewPr>
  <p:slideViewPr>
    <p:cSldViewPr snapToGrid="0" showGuides="1">
      <p:cViewPr varScale="1">
        <p:scale>
          <a:sx n="114" d="100"/>
          <a:sy n="114" d="100"/>
        </p:scale>
        <p:origin x="540" y="108"/>
      </p:cViewPr>
      <p:guideLst>
        <p:guide orient="horz" pos="2318"/>
        <p:guide pos="280"/>
        <p:guide pos="7387"/>
        <p:guide orient="horz" pos="637"/>
        <p:guide orient="horz" pos="3780"/>
        <p:guide pos="5008"/>
        <p:guide pos="2678"/>
        <p:guide pos="5064"/>
        <p:guide orient="horz" pos="2097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92" d="100"/>
          <a:sy n="92" d="100"/>
        </p:scale>
        <p:origin x="2550" y="102"/>
      </p:cViewPr>
      <p:guideLst/>
    </p:cSldViewPr>
  </p:notesViewPr>
  <p:gridSpacing cx="72000" cy="720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tableStyles" Target="tableStyles.xml"/><Relationship Id="rId8" Type="http://schemas.openxmlformats.org/officeDocument/2006/relationships/viewProps" Target="viewProps.xml"/><Relationship Id="rId7" Type="http://schemas.openxmlformats.org/officeDocument/2006/relationships/presProps" Target="presProps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0" Type="http://schemas.openxmlformats.org/officeDocument/2006/relationships/tags" Target="tags/tag21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7" Type="http://schemas.openxmlformats.org/officeDocument/2006/relationships/image" Target="../media/image2.png"/><Relationship Id="rId6" Type="http://schemas.openxmlformats.org/officeDocument/2006/relationships/image" Target="../media/image1.png"/><Relationship Id="rId5" Type="http://schemas.openxmlformats.org/officeDocument/2006/relationships/tags" Target="../tags/tag4.xml"/><Relationship Id="rId4" Type="http://schemas.openxmlformats.org/officeDocument/2006/relationships/tags" Target="../tags/tag3.xml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9" Type="http://schemas.openxmlformats.org/officeDocument/2006/relationships/tags" Target="../tags/tag12.xml"/><Relationship Id="rId8" Type="http://schemas.openxmlformats.org/officeDocument/2006/relationships/tags" Target="../tags/tag11.xml"/><Relationship Id="rId7" Type="http://schemas.openxmlformats.org/officeDocument/2006/relationships/tags" Target="../tags/tag10.xml"/><Relationship Id="rId6" Type="http://schemas.openxmlformats.org/officeDocument/2006/relationships/tags" Target="../tags/tag9.xml"/><Relationship Id="rId5" Type="http://schemas.openxmlformats.org/officeDocument/2006/relationships/tags" Target="../tags/tag8.xml"/><Relationship Id="rId4" Type="http://schemas.openxmlformats.org/officeDocument/2006/relationships/tags" Target="../tags/tag7.xml"/><Relationship Id="rId3" Type="http://schemas.openxmlformats.org/officeDocument/2006/relationships/tags" Target="../tags/tag6.xml"/><Relationship Id="rId2" Type="http://schemas.openxmlformats.org/officeDocument/2006/relationships/tags" Target="../tags/tag5.xm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469265" y="1012190"/>
            <a:ext cx="11236325" cy="635000"/>
          </a:xfrm>
        </p:spPr>
        <p:txBody>
          <a:bodyPr vert="horz" lIns="90000" tIns="46800" rIns="90000" bIns="4680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800" b="1" i="0" u="none" strike="noStrike" kern="1200" cap="none" spc="3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>
          <a:xfrm>
            <a:off x="469125" y="6314400"/>
            <a:ext cx="2700000" cy="316800"/>
          </a:xfrm>
        </p:spPr>
        <p:txBody>
          <a:bodyPr/>
          <a:lstStyle>
            <a:lvl1pPr>
              <a:defRPr sz="700"/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>
            <a:lvl1pPr>
              <a:defRPr sz="8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>
          <a:xfrm>
            <a:off x="9005870" y="6314400"/>
            <a:ext cx="2700000" cy="316800"/>
          </a:xfrm>
        </p:spPr>
        <p:txBody>
          <a:bodyPr/>
          <a:lstStyle>
            <a:lvl1pPr>
              <a:defRPr sz="700"/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cxnSp>
        <p:nvCxnSpPr>
          <p:cNvPr id="9" name="直接连接符 8"/>
          <p:cNvCxnSpPr/>
          <p:nvPr userDrawn="1"/>
        </p:nvCxnSpPr>
        <p:spPr>
          <a:xfrm>
            <a:off x="3236595" y="615950"/>
            <a:ext cx="8954770" cy="0"/>
          </a:xfrm>
          <a:prstGeom prst="line">
            <a:avLst/>
          </a:prstGeom>
          <a:ln w="38100" cmpd="sng">
            <a:solidFill>
              <a:srgbClr val="FE552E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图片 9" descr="试俱LOGO+R"/>
          <p:cNvPicPr>
            <a:picLocks noChangeAspect="1"/>
          </p:cNvPicPr>
          <p:nvPr userDrawn="1"/>
        </p:nvPicPr>
        <p:blipFill>
          <a:blip r:embed="rId6"/>
          <a:srcRect t="20313" b="21979"/>
          <a:stretch>
            <a:fillRect/>
          </a:stretch>
        </p:blipFill>
        <p:spPr>
          <a:xfrm>
            <a:off x="326390" y="214630"/>
            <a:ext cx="2907030" cy="530225"/>
          </a:xfrm>
          <a:prstGeom prst="rect">
            <a:avLst/>
          </a:prstGeom>
        </p:spPr>
      </p:pic>
      <p:pic>
        <p:nvPicPr>
          <p:cNvPr id="3" name="图片 2" descr="a7a756c211b02af0ecd73b7417b0f30"/>
          <p:cNvPicPr>
            <a:picLocks noChangeAspect="1"/>
          </p:cNvPicPr>
          <p:nvPr userDrawn="1"/>
        </p:nvPicPr>
        <p:blipFill>
          <a:blip r:embed="rId7"/>
          <a:srcRect l="2113" t="16688" r="7104" b="14987"/>
          <a:stretch>
            <a:fillRect/>
          </a:stretch>
        </p:blipFill>
        <p:spPr>
          <a:xfrm>
            <a:off x="381000" y="160655"/>
            <a:ext cx="2757170" cy="65659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3600" b="1" i="0" u="none" strike="noStrike" kern="1200" cap="none" spc="3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sz="2000" b="1" u="none" strike="noStrike" kern="1200" cap="none" spc="200" normalizeH="0" baseline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kumimoji="0" lang="zh-CN" altLang="en-US" sz="2000" b="1" i="0" u="none" strike="noStrike" kern="1200" cap="none" spc="20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>
                <a:sym typeface="+mn-ea"/>
              </a:rPr>
              <a:t>单击此处编辑文本</a:t>
            </a:r>
            <a:endParaRPr>
              <a:sym typeface="+mn-ea"/>
            </a:endParaRP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7" Type="http://schemas.openxmlformats.org/officeDocument/2006/relationships/tags" Target="../tags/tag17.xml"/><Relationship Id="rId6" Type="http://schemas.openxmlformats.org/officeDocument/2006/relationships/tags" Target="../tags/tag16.xml"/><Relationship Id="rId5" Type="http://schemas.openxmlformats.org/officeDocument/2006/relationships/tags" Target="../tags/tag15.xml"/><Relationship Id="rId4" Type="http://schemas.openxmlformats.org/officeDocument/2006/relationships/tags" Target="../tags/tag14.xml"/><Relationship Id="rId3" Type="http://schemas.openxmlformats.org/officeDocument/2006/relationships/tags" Target="../tags/tag1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</p:spPr>
        <p:txBody>
          <a:bodyPr vert="horz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4"/>
            </p:custDataLst>
          </p:nvPr>
        </p:nvSpPr>
        <p:spPr>
          <a:xfrm>
            <a:off x="608400" y="1490400"/>
            <a:ext cx="10969200" cy="47592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5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6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7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18.xml"/><Relationship Id="rId1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tags" Target="../tags/tag19.xml"/><Relationship Id="rId2" Type="http://schemas.openxmlformats.org/officeDocument/2006/relationships/image" Target="../media/image5.jpeg"/><Relationship Id="rId1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.xml"/><Relationship Id="rId7" Type="http://schemas.openxmlformats.org/officeDocument/2006/relationships/tags" Target="../tags/tag20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rcRect l="4562"/>
          <a:stretch>
            <a:fillRect/>
          </a:stretch>
        </p:blipFill>
        <p:spPr>
          <a:xfrm>
            <a:off x="417830" y="1007745"/>
            <a:ext cx="11263630" cy="5850255"/>
          </a:xfrm>
          <a:prstGeom prst="rect">
            <a:avLst/>
          </a:prstGeom>
        </p:spPr>
      </p:pic>
      <p:sp>
        <p:nvSpPr>
          <p:cNvPr id="4" name="标题 3"/>
          <p:cNvSpPr>
            <a:spLocks noGrp="1"/>
          </p:cNvSpPr>
          <p:nvPr>
            <p:ph type="title"/>
          </p:nvPr>
        </p:nvSpPr>
        <p:spPr>
          <a:xfrm>
            <a:off x="445135" y="1012190"/>
            <a:ext cx="11236325" cy="635000"/>
          </a:xfrm>
        </p:spPr>
        <p:txBody>
          <a:bodyPr/>
          <a:lstStyle/>
          <a:p>
            <a:r>
              <a:rPr lang="zh-CN" altLang="en-US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中山沙朗试驾场地</a:t>
            </a:r>
            <a:endParaRPr lang="zh-CN" altLang="en-US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矩形 5"/>
          <p:cNvSpPr/>
          <p:nvPr/>
        </p:nvSpPr>
        <p:spPr>
          <a:xfrm rot="10800000">
            <a:off x="417830" y="5398135"/>
            <a:ext cx="11308715" cy="1485265"/>
          </a:xfrm>
          <a:prstGeom prst="rect">
            <a:avLst/>
          </a:prstGeom>
          <a:gradFill>
            <a:gsLst>
              <a:gs pos="0">
                <a:schemeClr val="tx1">
                  <a:alpha val="43000"/>
                </a:schemeClr>
              </a:gs>
              <a:gs pos="100000">
                <a:schemeClr val="tx1">
                  <a:alpha val="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文本框 15"/>
          <p:cNvSpPr txBox="1"/>
          <p:nvPr/>
        </p:nvSpPr>
        <p:spPr>
          <a:xfrm>
            <a:off x="445135" y="6010275"/>
            <a:ext cx="10772140" cy="36830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l">
              <a:lnSpc>
                <a:spcPct val="150000"/>
              </a:lnSpc>
            </a:pPr>
            <a:r>
              <a:rPr lang="zh-CN" sz="12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中山沙朗试驾</a:t>
            </a:r>
            <a:r>
              <a:rPr sz="12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场地位于中山市市辖区兆丰路兆丰围。</a:t>
            </a:r>
            <a:endParaRPr sz="1200" b="1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</p:spTree>
    <p:custDataLst>
      <p:tags r:id="rId2"/>
    </p:custData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 descr="362a70fd05bd11dcdbab3a0217_副本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944485" y="1343025"/>
            <a:ext cx="3764915" cy="2338070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8010525" y="4051300"/>
            <a:ext cx="3849370" cy="1938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1200" b="1">
                <a:solidFill>
                  <a:schemeClr val="tx1"/>
                </a:solidFill>
                <a:latin typeface="+mj-ea"/>
                <a:ea typeface="+mj-ea"/>
                <a:cs typeface="+mj-ea"/>
                <a:sym typeface="+mn-ea"/>
              </a:rPr>
              <a:t>场地费用</a:t>
            </a:r>
            <a:r>
              <a:rPr lang="zh-CN" altLang="en-US" sz="1200" b="1">
                <a:solidFill>
                  <a:srgbClr val="595959"/>
                </a:solidFill>
                <a:latin typeface="+mj-ea"/>
                <a:ea typeface="+mj-ea"/>
                <a:cs typeface="+mj-ea"/>
                <a:sym typeface="+mn-ea"/>
              </a:rPr>
              <a:t>：</a:t>
            </a:r>
            <a:r>
              <a:rPr lang="en-US" altLang="zh-CN" sz="1200" b="1">
                <a:solidFill>
                  <a:srgbClr val="147BC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3万/天</a:t>
            </a:r>
            <a:endParaRPr lang="zh-CN" altLang="en-US" sz="1200" b="1">
              <a:solidFill>
                <a:schemeClr val="tx1">
                  <a:lumMod val="65000"/>
                  <a:lumOff val="35000"/>
                </a:schemeClr>
              </a:solidFill>
              <a:latin typeface="+mj-ea"/>
              <a:ea typeface="+mj-ea"/>
              <a:cs typeface="+mj-ea"/>
            </a:endParaRPr>
          </a:p>
          <a:p>
            <a:pPr>
              <a:lnSpc>
                <a:spcPct val="200000"/>
              </a:lnSpc>
            </a:pPr>
            <a:r>
              <a:rPr lang="zh-CN" altLang="en-US" sz="1200" b="1">
                <a:solidFill>
                  <a:schemeClr val="tx1"/>
                </a:solidFill>
                <a:latin typeface="+mn-ea"/>
                <a:cs typeface="+mn-ea"/>
              </a:rPr>
              <a:t>场地面积：</a:t>
            </a:r>
            <a:r>
              <a:rPr sz="1200">
                <a:latin typeface="+mn-ea"/>
                <a:cs typeface="+mn-ea"/>
                <a:sym typeface="+mn-ea"/>
              </a:rPr>
              <a:t>长175m 宽100m 总面积17500平方米  水泥地面 全封闭</a:t>
            </a:r>
            <a:endParaRPr sz="1200">
              <a:solidFill>
                <a:schemeClr val="tx1"/>
              </a:solidFill>
              <a:latin typeface="+mn-ea"/>
              <a:cs typeface="+mn-ea"/>
              <a:sym typeface="+mn-ea"/>
            </a:endParaRPr>
          </a:p>
          <a:p>
            <a:pPr>
              <a:lnSpc>
                <a:spcPct val="200000"/>
              </a:lnSpc>
            </a:pPr>
            <a:r>
              <a:rPr lang="zh-CN" altLang="en-US" sz="1200" b="1">
                <a:solidFill>
                  <a:schemeClr val="tx1"/>
                </a:solidFill>
                <a:latin typeface="+mn-ea"/>
                <a:cs typeface="+mn-ea"/>
              </a:rPr>
              <a:t>供电供水：</a:t>
            </a:r>
            <a:r>
              <a:rPr lang="zh-CN" sz="1200">
                <a:solidFill>
                  <a:schemeClr val="tx1"/>
                </a:solidFill>
                <a:latin typeface="+mn-ea"/>
                <a:cs typeface="+mn-ea"/>
              </a:rPr>
              <a:t>380v/</a:t>
            </a:r>
            <a:r>
              <a:rPr lang="en-US" altLang="zh-CN" sz="1200">
                <a:solidFill>
                  <a:schemeClr val="tx1"/>
                </a:solidFill>
                <a:latin typeface="+mn-ea"/>
                <a:cs typeface="+mn-ea"/>
              </a:rPr>
              <a:t>60A</a:t>
            </a:r>
            <a:r>
              <a:rPr lang="zh-CN" sz="1200">
                <a:latin typeface="+mn-ea"/>
                <a:cs typeface="+mn-ea"/>
                <a:sym typeface="+mn-ea"/>
              </a:rPr>
              <a:t>  固定洗手间</a:t>
            </a:r>
            <a:endParaRPr sz="1200">
              <a:solidFill>
                <a:schemeClr val="tx1"/>
              </a:solidFill>
              <a:latin typeface="+mn-ea"/>
              <a:cs typeface="+mn-ea"/>
            </a:endParaRPr>
          </a:p>
          <a:p>
            <a:pPr>
              <a:lnSpc>
                <a:spcPct val="200000"/>
              </a:lnSpc>
            </a:pPr>
            <a:r>
              <a:rPr lang="zh-CN" altLang="en-US" sz="1200" b="1">
                <a:solidFill>
                  <a:schemeClr val="tx1"/>
                </a:solidFill>
                <a:latin typeface="+mn-ea"/>
                <a:cs typeface="+mn-ea"/>
              </a:rPr>
              <a:t>配套设施：</a:t>
            </a:r>
            <a:r>
              <a:rPr lang="zh-CN" altLang="en-US" sz="1200">
                <a:solidFill>
                  <a:schemeClr val="tx1"/>
                </a:solidFill>
                <a:latin typeface="+mn-ea"/>
                <a:cs typeface="+mn-ea"/>
              </a:rPr>
              <a:t>停车位</a:t>
            </a:r>
            <a:endParaRPr lang="zh-CN" altLang="en-US" sz="1200">
              <a:solidFill>
                <a:schemeClr val="tx1"/>
              </a:solidFill>
              <a:latin typeface="+mn-ea"/>
              <a:cs typeface="+mn-ea"/>
            </a:endParaRPr>
          </a:p>
        </p:txBody>
      </p:sp>
      <p:pic>
        <p:nvPicPr>
          <p:cNvPr id="2" name="图片 1" descr="中山沙朗试驾场地-新版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1175" y="1005205"/>
            <a:ext cx="7379970" cy="4980305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12"/>
          <p:cNvPicPr>
            <a:picLocks noChangeAspect="1"/>
          </p:cNvPicPr>
          <p:nvPr/>
        </p:nvPicPr>
        <p:blipFill>
          <a:blip r:embed="rId1"/>
          <a:srcRect b="5797"/>
          <a:stretch>
            <a:fillRect/>
          </a:stretch>
        </p:blipFill>
        <p:spPr>
          <a:xfrm>
            <a:off x="445135" y="1020445"/>
            <a:ext cx="3686175" cy="2311400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2"/>
          <a:srcRect b="6848"/>
          <a:stretch>
            <a:fillRect/>
          </a:stretch>
        </p:blipFill>
        <p:spPr>
          <a:xfrm>
            <a:off x="4251960" y="1012190"/>
            <a:ext cx="3688080" cy="2323465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3"/>
          <a:srcRect l="3002"/>
          <a:stretch>
            <a:fillRect/>
          </a:stretch>
        </p:blipFill>
        <p:spPr>
          <a:xfrm>
            <a:off x="8032750" y="1011555"/>
            <a:ext cx="3693795" cy="2324100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4"/>
          <a:srcRect l="4907"/>
          <a:stretch>
            <a:fillRect/>
          </a:stretch>
        </p:blipFill>
        <p:spPr>
          <a:xfrm>
            <a:off x="8047355" y="3684905"/>
            <a:ext cx="3679190" cy="231648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5"/>
          <a:srcRect r="4254"/>
          <a:stretch>
            <a:fillRect/>
          </a:stretch>
        </p:blipFill>
        <p:spPr>
          <a:xfrm>
            <a:off x="444500" y="3676650"/>
            <a:ext cx="3683000" cy="2312035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6"/>
          <a:srcRect r="3721"/>
          <a:stretch>
            <a:fillRect/>
          </a:stretch>
        </p:blipFill>
        <p:spPr>
          <a:xfrm>
            <a:off x="4251960" y="3693160"/>
            <a:ext cx="3696335" cy="2305050"/>
          </a:xfrm>
          <a:prstGeom prst="rect">
            <a:avLst/>
          </a:prstGeom>
        </p:spPr>
      </p:pic>
      <p:sp>
        <p:nvSpPr>
          <p:cNvPr id="16" name="文本框 15"/>
          <p:cNvSpPr txBox="1"/>
          <p:nvPr/>
        </p:nvSpPr>
        <p:spPr>
          <a:xfrm>
            <a:off x="1095375" y="3355975"/>
            <a:ext cx="2546350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sz="1200">
                <a:latin typeface="+mn-ea"/>
                <a:cs typeface="+mn-ea"/>
              </a:rPr>
              <a:t>一汽-大众奥迪驾趣体验活动</a:t>
            </a:r>
            <a:endParaRPr lang="en-US" altLang="zh-CN" sz="1200">
              <a:latin typeface="+mn-ea"/>
              <a:cs typeface="+mn-ea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4871720" y="3355975"/>
            <a:ext cx="2410460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sz="1200">
                <a:latin typeface="+mn-ea"/>
                <a:cs typeface="+mn-ea"/>
                <a:sym typeface="+mn-ea"/>
              </a:rPr>
              <a:t>一汽-大众奥迪驾趣体验活动</a:t>
            </a:r>
            <a:endParaRPr lang="zh-CN" sz="1200">
              <a:latin typeface="+mn-ea"/>
              <a:cs typeface="+mn-ea"/>
              <a:sym typeface="+mn-ea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8923655" y="3355975"/>
            <a:ext cx="2250440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sz="1200">
                <a:latin typeface="+mn-ea"/>
                <a:cs typeface="+mn-ea"/>
                <a:sym typeface="+mn-ea"/>
              </a:rPr>
              <a:t>长安CS95对比试驾会</a:t>
            </a:r>
            <a:endParaRPr lang="zh-CN" sz="1200">
              <a:latin typeface="+mn-ea"/>
              <a:cs typeface="+mn-ea"/>
              <a:sym typeface="+mn-ea"/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1005205" y="6034405"/>
            <a:ext cx="2543810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sz="1200">
                <a:latin typeface="+mn-ea"/>
                <a:cs typeface="+mn-ea"/>
              </a:rPr>
              <a:t>长安马自达第二代CX-5试驾会</a:t>
            </a:r>
            <a:endParaRPr sz="1200">
              <a:latin typeface="+mn-ea"/>
              <a:cs typeface="+mn-ea"/>
            </a:endParaRPr>
          </a:p>
        </p:txBody>
      </p:sp>
      <p:sp>
        <p:nvSpPr>
          <p:cNvPr id="20" name="文本框 19"/>
          <p:cNvSpPr txBox="1"/>
          <p:nvPr/>
        </p:nvSpPr>
        <p:spPr>
          <a:xfrm>
            <a:off x="4734560" y="6034405"/>
            <a:ext cx="2667000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sz="1200">
                <a:latin typeface="+mn-ea"/>
                <a:cs typeface="+mn-ea"/>
                <a:sym typeface="+mn-ea"/>
              </a:rPr>
              <a:t>长安马自达第二代CX-5试驾会</a:t>
            </a:r>
            <a:endParaRPr sz="1200">
              <a:latin typeface="+mn-ea"/>
              <a:cs typeface="+mn-ea"/>
              <a:sym typeface="+mn-ea"/>
            </a:endParaRPr>
          </a:p>
        </p:txBody>
      </p:sp>
      <p:sp>
        <p:nvSpPr>
          <p:cNvPr id="23" name="文本框 22"/>
          <p:cNvSpPr txBox="1"/>
          <p:nvPr/>
        </p:nvSpPr>
        <p:spPr>
          <a:xfrm>
            <a:off x="8588375" y="6034405"/>
            <a:ext cx="2586355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sz="1200">
                <a:latin typeface="+mn-ea"/>
                <a:cs typeface="+mn-ea"/>
                <a:sym typeface="+mn-ea"/>
              </a:rPr>
              <a:t>长安CS95对比试驾会</a:t>
            </a:r>
            <a:endParaRPr sz="1200">
              <a:latin typeface="+mn-ea"/>
              <a:cs typeface="+mn-ea"/>
              <a:sym typeface="+mn-ea"/>
            </a:endParaRPr>
          </a:p>
        </p:txBody>
      </p:sp>
    </p:spTree>
    <p:custDataLst>
      <p:tags r:id="rId7"/>
    </p:custDataLst>
  </p:cSld>
  <p:clrMapOvr>
    <a:masterClrMapping/>
  </p:clrMapOvr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176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176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8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19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0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21.xml><?xml version="1.0" encoding="utf-8"?>
<p:tagLst xmlns:p="http://schemas.openxmlformats.org/presentationml/2006/main">
  <p:tag name="KSO_WPP_MARK_KEY" val="3721966a-4d88-4d74-8f69-1ab26bd11701"/>
  <p:tag name="COMMONDATA" val="eyJoZGlkIjoiYzE0MWQ5MzhhMzc0NWNlNGVkM2QwNTQzMGIxZWQ3YTgifQ==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Office 主题​​">
  <a:themeElements>
    <a:clrScheme name="新版空白演示配色">
      <a:dk1>
        <a:srgbClr val="000000"/>
      </a:dk1>
      <a:lt1>
        <a:srgbClr val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184</Words>
  <Application>WPS 演示</Application>
  <PresentationFormat>宽屏</PresentationFormat>
  <Paragraphs>21</Paragraphs>
  <Slides>3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</vt:i4>
      </vt:variant>
    </vt:vector>
  </HeadingPairs>
  <TitlesOfParts>
    <vt:vector size="11" baseType="lpstr">
      <vt:lpstr>Arial</vt:lpstr>
      <vt:lpstr>宋体</vt:lpstr>
      <vt:lpstr>Wingdings</vt:lpstr>
      <vt:lpstr>微软雅黑</vt:lpstr>
      <vt:lpstr>Wingdings</vt:lpstr>
      <vt:lpstr>Arial Unicode MS</vt:lpstr>
      <vt:lpstr>Calibri</vt:lpstr>
      <vt:lpstr>Office 主题​​</vt:lpstr>
      <vt:lpstr>中山沙朗试驾场地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中山沙朗试驾场地</dc:title>
  <dc:creator/>
  <cp:lastModifiedBy>shizhan</cp:lastModifiedBy>
  <cp:revision>256</cp:revision>
  <dcterms:created xsi:type="dcterms:W3CDTF">2019-06-19T02:08:00Z</dcterms:created>
  <dcterms:modified xsi:type="dcterms:W3CDTF">2022-09-29T01:16:35Z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2052-11.1.0.12313</vt:lpwstr>
  </property>
  <property fmtid="{D5CDD505-2E9C-101B-9397-08002B2CF9AE}" pid="3" name="ICV">
    <vt:lpwstr>E2FC9658D02A464B88E87D12F2712A7C</vt:lpwstr>
  </property>
</Properties>
</file>