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94" y="96"/>
      </p:cViewPr>
      <p:guideLst>
        <p:guide orient="horz" pos="2399"/>
        <p:guide pos="278"/>
        <p:guide pos="7404"/>
        <p:guide orient="horz" pos="615"/>
        <p:guide orient="horz" pos="3906"/>
        <p:guide pos="5184"/>
        <p:guide pos="26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1012190"/>
            <a:ext cx="11308080" cy="58229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中山红博试驾场地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1165" y="6228080"/>
            <a:ext cx="9431020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中山红博试驾场地，总占地300亩，总建筑面积达80万平方米，按国家5A旅游景区的标准进行规划，打造成古典的中式建筑群落。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680960" y="414020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 dirty="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55m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70m</a:t>
            </a:r>
            <a:r>
              <a:rPr sz="1200" dirty="0">
                <a:latin typeface="+mn-ea"/>
                <a:cs typeface="+mn-ea"/>
                <a:sym typeface="+mn-ea"/>
              </a:rPr>
              <a:t> </a:t>
            </a:r>
            <a:r>
              <a:rPr lang="zh-CN" sz="1200" dirty="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㎡ 方砖</a:t>
            </a:r>
            <a:r>
              <a:rPr sz="1200" dirty="0" err="1">
                <a:latin typeface="+mn-ea"/>
                <a:cs typeface="+mn-ea"/>
                <a:sym typeface="+mn-ea"/>
              </a:rPr>
              <a:t>地面</a:t>
            </a:r>
            <a:r>
              <a:rPr sz="1200" dirty="0">
                <a:latin typeface="+mn-ea"/>
                <a:cs typeface="+mn-ea"/>
                <a:sym typeface="+mn-ea"/>
              </a:rPr>
              <a:t> </a:t>
            </a:r>
            <a:r>
              <a:rPr sz="1200" dirty="0" err="1">
                <a:latin typeface="+mn-ea"/>
                <a:cs typeface="+mn-ea"/>
                <a:sym typeface="+mn-ea"/>
              </a:rPr>
              <a:t>全封闭</a:t>
            </a:r>
            <a:endParaRPr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 dirty="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en-US" sz="1200" dirty="0">
                <a:solidFill>
                  <a:schemeClr val="tx1"/>
                </a:solidFill>
                <a:latin typeface="+mn-ea"/>
                <a:cs typeface="+mn-ea"/>
              </a:rPr>
              <a:t>55kw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</a:rPr>
              <a:t>水 </a:t>
            </a:r>
            <a:r>
              <a:rPr sz="1200" dirty="0" err="1">
                <a:solidFill>
                  <a:schemeClr val="tx1"/>
                </a:solidFill>
                <a:latin typeface="+mn-ea"/>
                <a:cs typeface="+mn-ea"/>
              </a:rPr>
              <a:t>固定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停车位 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 descr="DFHGK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4774" y="1339849"/>
            <a:ext cx="3955695" cy="2389415"/>
          </a:xfrm>
          <a:prstGeom prst="rect">
            <a:avLst/>
          </a:prstGeom>
        </p:spPr>
      </p:pic>
      <p:pic>
        <p:nvPicPr>
          <p:cNvPr id="2" name="图片 1" descr="中山红博城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55" y="979805"/>
            <a:ext cx="6079490" cy="52209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b="4790"/>
          <a:stretch>
            <a:fillRect/>
          </a:stretch>
        </p:blipFill>
        <p:spPr>
          <a:xfrm>
            <a:off x="7981950" y="3809365"/>
            <a:ext cx="3777615" cy="2398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1358"/>
          <a:stretch>
            <a:fillRect/>
          </a:stretch>
        </p:blipFill>
        <p:spPr>
          <a:xfrm>
            <a:off x="4241800" y="3810000"/>
            <a:ext cx="3648075" cy="2399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3535"/>
          <a:stretch>
            <a:fillRect/>
          </a:stretch>
        </p:blipFill>
        <p:spPr>
          <a:xfrm>
            <a:off x="442595" y="3810000"/>
            <a:ext cx="3718560" cy="23914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977265"/>
            <a:ext cx="3661410" cy="24041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l="1391" r="2782"/>
          <a:stretch>
            <a:fillRect/>
          </a:stretch>
        </p:blipFill>
        <p:spPr>
          <a:xfrm>
            <a:off x="7981950" y="977265"/>
            <a:ext cx="3719830" cy="24053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33830" y="3409315"/>
            <a:ext cx="1910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广汽传祺</a:t>
            </a:r>
            <a:r>
              <a:rPr lang="en-US" altLang="zh-CN" sz="1200">
                <a:latin typeface="+mn-ea"/>
                <a:cs typeface="+mn-ea"/>
                <a:sym typeface="+mn-ea"/>
              </a:rPr>
              <a:t>GS4</a:t>
            </a:r>
            <a:r>
              <a:rPr lang="zh-CN" altLang="en-US" sz="1200">
                <a:latin typeface="+mn-ea"/>
                <a:cs typeface="+mn-ea"/>
                <a:sym typeface="+mn-ea"/>
              </a:rPr>
              <a:t>双雄驾控汇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67300" y="3409315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广汽传祺</a:t>
            </a:r>
            <a:r>
              <a:rPr lang="en-US" altLang="zh-CN" sz="1200">
                <a:latin typeface="+mn-ea"/>
                <a:cs typeface="+mn-ea"/>
                <a:sym typeface="+mn-ea"/>
              </a:rPr>
              <a:t>GS4</a:t>
            </a:r>
            <a:r>
              <a:rPr lang="zh-CN" altLang="en-US" sz="1200">
                <a:latin typeface="+mn-ea"/>
                <a:cs typeface="+mn-ea"/>
                <a:sym typeface="+mn-ea"/>
              </a:rPr>
              <a:t>双雄驾控汇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51290" y="3382645"/>
            <a:ext cx="1895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广汽传祺</a:t>
            </a:r>
            <a:r>
              <a:rPr lang="en-US" altLang="zh-CN" sz="1200">
                <a:latin typeface="+mn-ea"/>
                <a:cs typeface="+mn-ea"/>
                <a:sym typeface="+mn-ea"/>
              </a:rPr>
              <a:t>GS4</a:t>
            </a:r>
            <a:r>
              <a:rPr lang="zh-CN" altLang="en-US" sz="1200">
                <a:latin typeface="+mn-ea"/>
                <a:cs typeface="+mn-ea"/>
                <a:sym typeface="+mn-ea"/>
              </a:rPr>
              <a:t>双雄驾控汇</a:t>
            </a:r>
            <a:endParaRPr lang="zh-CN" altLang="en-US" sz="1200">
              <a:latin typeface="+mn-ea"/>
              <a:cs typeface="+mn-ea"/>
            </a:endParaRPr>
          </a:p>
          <a:p>
            <a:pPr algn="ctr"/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595" y="6201410"/>
            <a:ext cx="3710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广汽传祺百城劲 · 省双车挑战赛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41800" y="6201410"/>
            <a:ext cx="3662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+mn-ea"/>
                <a:cs typeface="+mn-ea"/>
                <a:sym typeface="+mn-ea"/>
              </a:rPr>
              <a:t>广汽传祺百城劲 · 省双车挑战赛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88300" y="6201410"/>
            <a:ext cx="37719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广汽传祺百城劲 · 省双车挑战赛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665" y="977265"/>
            <a:ext cx="3766185" cy="24034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rcRect l="737" t="1330"/>
          <a:stretch>
            <a:fillRect/>
          </a:stretch>
        </p:blipFill>
        <p:spPr>
          <a:xfrm>
            <a:off x="441960" y="977265"/>
            <a:ext cx="3710940" cy="24041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d98251b8-3358-44eb-bb0b-5af4678c3103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中山红博试驾场地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中山红博城试驾场地</dc:title>
  <dc:creator/>
  <cp:lastModifiedBy>shizhan</cp:lastModifiedBy>
  <cp:revision>261</cp:revision>
  <dcterms:created xsi:type="dcterms:W3CDTF">2019-06-19T02:08:00Z</dcterms:created>
  <dcterms:modified xsi:type="dcterms:W3CDTF">2022-09-29T01:16:03Z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94AEBD88E8704EE6BC37BE8CF7FE132A</vt:lpwstr>
  </property>
</Properties>
</file>