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1"/>
        <p:guide pos="271"/>
        <p:guide pos="7387"/>
        <p:guide orient="horz" pos="637"/>
        <p:guide orient="horz" pos="3733"/>
        <p:guide pos="4987"/>
        <p:guide pos="4988"/>
        <p:guide pos="2614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/>
          <a:srcRect l="337" t="14796" r="421"/>
          <a:stretch>
            <a:fillRect/>
          </a:stretch>
        </p:blipFill>
        <p:spPr bwMode="auto">
          <a:xfrm>
            <a:off x="431165" y="995045"/>
            <a:ext cx="11295380" cy="5890895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南宁体育中心试驾场地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1165" y="592645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广西体育中心试驾场地位于五象新区核心区五象大道南侧，工程总占地1143亩，总建筑面积达19.8万平方米。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4800" y="409829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约10000㎡ 地砖场地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380v/100千瓦 不方便接水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3" name="图片 12" descr="20130918095533830"/>
          <p:cNvPicPr>
            <a:picLocks noChangeAspect="1"/>
          </p:cNvPicPr>
          <p:nvPr/>
        </p:nvPicPr>
        <p:blipFill>
          <a:blip r:embed="rId1"/>
          <a:srcRect l="3310"/>
          <a:stretch>
            <a:fillRect/>
          </a:stretch>
        </p:blipFill>
        <p:spPr>
          <a:xfrm>
            <a:off x="7924800" y="1175385"/>
            <a:ext cx="3802380" cy="2430145"/>
          </a:xfrm>
          <a:prstGeom prst="rect">
            <a:avLst/>
          </a:prstGeom>
        </p:spPr>
      </p:pic>
      <p:pic>
        <p:nvPicPr>
          <p:cNvPr id="2" name="图片 1" descr="南宁体育中心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033780"/>
            <a:ext cx="6580505" cy="4892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676130" y="4614545"/>
            <a:ext cx="10890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07990" y="4614545"/>
            <a:ext cx="1176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  <a:sym typeface="+mn-ea"/>
              </a:rPr>
              <a:t>BMW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0490" y="4614545"/>
            <a:ext cx="1374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长安汽车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2884"/>
          <a:stretch>
            <a:fillRect/>
          </a:stretch>
        </p:blipFill>
        <p:spPr>
          <a:xfrm>
            <a:off x="44450" y="1889760"/>
            <a:ext cx="4012565" cy="257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830" y="1889760"/>
            <a:ext cx="3980815" cy="2569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90" y="1889760"/>
            <a:ext cx="4015105" cy="25704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946cae60-bc89-44b5-b553-0361373a34f3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南宁体育中心试驾场地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238</cp:revision>
  <dcterms:created xsi:type="dcterms:W3CDTF">2019-06-19T02:08:00Z</dcterms:created>
  <dcterms:modified xsi:type="dcterms:W3CDTF">2022-09-29T05:46:54Z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14CB9A41B80943AF83D4B8A974D79226</vt:lpwstr>
  </property>
</Properties>
</file>