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1"/>
        <p:guide pos="271"/>
        <p:guide pos="7387"/>
        <p:guide orient="horz" pos="637"/>
        <p:guide orient="horz" pos="3733"/>
        <p:guide pos="4987"/>
        <p:guide pos="4988"/>
        <p:guide pos="2614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.jpe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tags" Target="../tags/tag2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382" b="6671"/>
          <a:stretch>
            <a:fillRect/>
          </a:stretch>
        </p:blipFill>
        <p:spPr>
          <a:xfrm>
            <a:off x="445135" y="1011555"/>
            <a:ext cx="11280775" cy="58718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南通市运试驾场地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316980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南通市运试驾场地，地理位置优越紧邻南通火车站。场地规整，视野开阔，完全契合试驾所具备的各种条件。</a:t>
            </a:r>
            <a:endParaRPr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18450" y="3806190"/>
            <a:ext cx="37833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长150m 宽100m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380v/80kw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8" name="图片 17" descr="20171106091739_99968"/>
          <p:cNvPicPr>
            <a:picLocks noChangeAspect="1"/>
          </p:cNvPicPr>
          <p:nvPr/>
        </p:nvPicPr>
        <p:blipFill>
          <a:blip r:embed="rId1"/>
          <a:srcRect t="-2" b="-2"/>
          <a:stretch>
            <a:fillRect/>
          </a:stretch>
        </p:blipFill>
        <p:spPr>
          <a:xfrm>
            <a:off x="7918450" y="1506220"/>
            <a:ext cx="3690620" cy="2099310"/>
          </a:xfrm>
          <a:prstGeom prst="rect">
            <a:avLst/>
          </a:prstGeom>
        </p:spPr>
      </p:pic>
      <p:pic>
        <p:nvPicPr>
          <p:cNvPr id="3" name="图片 2" descr="南通市运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" y="1019175"/>
            <a:ext cx="7132955" cy="490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847215" y="6200775"/>
            <a:ext cx="903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02395" y="6200775"/>
            <a:ext cx="1696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全新胜达深度试驾会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04485" y="3406775"/>
            <a:ext cx="1337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30045" y="3406775"/>
            <a:ext cx="1341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6050" y="6202045"/>
            <a:ext cx="1684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全新胜达深度试驾会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10700" y="3407410"/>
            <a:ext cx="12045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广汽试驾会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南通-2"/>
          <p:cNvPicPr>
            <a:picLocks noChangeAspect="1"/>
          </p:cNvPicPr>
          <p:nvPr/>
        </p:nvPicPr>
        <p:blipFill>
          <a:blip r:embed="rId1"/>
          <a:srcRect l="186" t="-3064" r="7831" b="1758"/>
          <a:stretch>
            <a:fillRect/>
          </a:stretch>
        </p:blipFill>
        <p:spPr>
          <a:xfrm>
            <a:off x="444500" y="984250"/>
            <a:ext cx="3727450" cy="2416175"/>
          </a:xfrm>
          <a:prstGeom prst="rect">
            <a:avLst/>
          </a:prstGeom>
        </p:spPr>
      </p:pic>
      <p:pic>
        <p:nvPicPr>
          <p:cNvPr id="3" name="图片 2" descr="南通-1"/>
          <p:cNvPicPr>
            <a:picLocks noChangeAspect="1"/>
          </p:cNvPicPr>
          <p:nvPr/>
        </p:nvPicPr>
        <p:blipFill>
          <a:blip r:embed="rId2"/>
          <a:srcRect t="6497" r="16827" b="11251"/>
          <a:stretch>
            <a:fillRect/>
          </a:stretch>
        </p:blipFill>
        <p:spPr>
          <a:xfrm>
            <a:off x="4241800" y="1011555"/>
            <a:ext cx="3661410" cy="2388235"/>
          </a:xfrm>
          <a:prstGeom prst="rect">
            <a:avLst/>
          </a:prstGeom>
        </p:spPr>
      </p:pic>
      <p:pic>
        <p:nvPicPr>
          <p:cNvPr id="14" name="图片 13" descr="44"/>
          <p:cNvPicPr>
            <a:picLocks noChangeAspect="1"/>
          </p:cNvPicPr>
          <p:nvPr/>
        </p:nvPicPr>
        <p:blipFill>
          <a:blip r:embed="rId3"/>
          <a:srcRect t="4026" r="12153" b="4026"/>
          <a:stretch>
            <a:fillRect/>
          </a:stretch>
        </p:blipFill>
        <p:spPr>
          <a:xfrm>
            <a:off x="7981950" y="1011555"/>
            <a:ext cx="3740785" cy="23958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382" b="6671"/>
          <a:stretch>
            <a:fillRect/>
          </a:stretch>
        </p:blipFill>
        <p:spPr>
          <a:xfrm>
            <a:off x="444500" y="3810635"/>
            <a:ext cx="3709670" cy="2390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800" y="3810635"/>
            <a:ext cx="3653155" cy="23914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950" y="3810635"/>
            <a:ext cx="3737610" cy="23914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PLACING_PICTURE_USER_VIEWPORT" val="{&quot;height&quot;:2667,&quot;width&quot;:4740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PLACING_PICTURE_USER_VIEWPORT" val="{&quot;height&quot;:2667,&quot;width&quot;:4740}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PP_MARK_KEY" val="25b12e6d-3a31-425f-af29-16d4b356fa0c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南通市运试驾场地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240</cp:revision>
  <dcterms:created xsi:type="dcterms:W3CDTF">2019-06-19T02:08:00Z</dcterms:created>
  <dcterms:modified xsi:type="dcterms:W3CDTF">2022-09-29T05:54:20Z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22CA638D4B5F493CADFDD127DE3C307F</vt:lpwstr>
  </property>
</Properties>
</file>