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00"/>
        <p:guide pos="275"/>
        <p:guide pos="7370"/>
        <p:guide orient="horz" pos="636"/>
        <p:guide orient="horz" pos="3993"/>
        <p:guide orient="horz" pos="2232"/>
        <p:guide pos="2603"/>
        <p:guide pos="5028"/>
        <p:guide orient="horz" pos="39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833" r="2480" b="2339"/>
          <a:stretch>
            <a:fillRect/>
          </a:stretch>
        </p:blipFill>
        <p:spPr>
          <a:xfrm>
            <a:off x="422910" y="1014730"/>
            <a:ext cx="11269980" cy="58439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宁波国展试驾场地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050607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宁波国展是宁波市政府投资建造的大型现代化展览场馆，地处宁波市六区中央，成为宁波市东部新城区总体规划的核心区，设有12.3万平方米的世纪文化广场、迎宾广场，环境舒适优美。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2415" y="4142740"/>
            <a:ext cx="38366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zh-CN" altLang="en-US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400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m 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5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0m  水泥地面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b="2487"/>
          <a:stretch>
            <a:fillRect/>
          </a:stretch>
        </p:blipFill>
        <p:spPr>
          <a:xfrm>
            <a:off x="7962900" y="1421765"/>
            <a:ext cx="3695065" cy="2388870"/>
          </a:xfrm>
          <a:prstGeom prst="rect">
            <a:avLst/>
          </a:prstGeom>
          <a:ln w="3175">
            <a:noFill/>
          </a:ln>
        </p:spPr>
      </p:pic>
      <p:pic>
        <p:nvPicPr>
          <p:cNvPr id="2" name="图片 1" descr="宁波国际会展中心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" y="1009650"/>
            <a:ext cx="7353935" cy="53263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41542c15818bf030098e8ccd5aa33"/>
          <p:cNvPicPr>
            <a:picLocks noChangeAspect="1"/>
          </p:cNvPicPr>
          <p:nvPr/>
        </p:nvPicPr>
        <p:blipFill>
          <a:blip r:embed="rId1"/>
          <a:srcRect b="5956"/>
          <a:stretch>
            <a:fillRect/>
          </a:stretch>
        </p:blipFill>
        <p:spPr>
          <a:xfrm>
            <a:off x="441960" y="1010920"/>
            <a:ext cx="3695065" cy="2389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1010920"/>
            <a:ext cx="3662680" cy="2392045"/>
          </a:xfrm>
          <a:prstGeom prst="rect">
            <a:avLst/>
          </a:prstGeom>
        </p:spPr>
      </p:pic>
      <p:pic>
        <p:nvPicPr>
          <p:cNvPr id="13" name="图片 12" descr="9f34d9ceaea3ae1bb7012d905f6ec30"/>
          <p:cNvPicPr>
            <a:picLocks noChangeAspect="1"/>
          </p:cNvPicPr>
          <p:nvPr/>
        </p:nvPicPr>
        <p:blipFill>
          <a:blip r:embed="rId3"/>
          <a:srcRect b="9117"/>
          <a:stretch>
            <a:fillRect/>
          </a:stretch>
        </p:blipFill>
        <p:spPr>
          <a:xfrm>
            <a:off x="7981950" y="996315"/>
            <a:ext cx="3719195" cy="24041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50" y="3810635"/>
            <a:ext cx="3719195" cy="2390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800" y="3810000"/>
            <a:ext cx="3661410" cy="2389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" y="3810000"/>
            <a:ext cx="3695065" cy="23768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33830" y="3409315"/>
            <a:ext cx="1710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雷克萨斯</a:t>
            </a:r>
            <a:r>
              <a:rPr lang="en-US" altLang="zh-CN" sz="1200">
                <a:latin typeface="+mn-ea"/>
                <a:cs typeface="+mn-ea"/>
              </a:rPr>
              <a:t>RX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89880" y="3400425"/>
            <a:ext cx="16732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雷克萨斯</a:t>
            </a:r>
            <a:r>
              <a:rPr lang="en-US" altLang="zh-CN" sz="1200">
                <a:latin typeface="+mn-ea"/>
                <a:cs typeface="+mn-ea"/>
                <a:sym typeface="+mn-ea"/>
              </a:rPr>
              <a:t>RX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35745" y="3406775"/>
            <a:ext cx="1895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吉利</a:t>
            </a:r>
            <a:r>
              <a:rPr lang="en-US" altLang="zh-CN" sz="1200">
                <a:latin typeface="+mn-ea"/>
                <a:cs typeface="+mn-ea"/>
                <a:sym typeface="+mn-ea"/>
              </a:rPr>
              <a:t>GS </a:t>
            </a:r>
            <a:r>
              <a:rPr lang="zh-CN" altLang="en-US" sz="1200">
                <a:latin typeface="+mn-ea"/>
                <a:cs typeface="+mn-ea"/>
                <a:sym typeface="+mn-ea"/>
              </a:rPr>
              <a:t>百城动静体验营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78610" y="6201410"/>
            <a:ext cx="14122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观致</a:t>
            </a:r>
            <a:r>
              <a:rPr lang="en-US" altLang="zh-CN" sz="1200">
                <a:latin typeface="+mn-ea"/>
                <a:cs typeface="+mn-ea"/>
                <a:sym typeface="+mn-ea"/>
              </a:rPr>
              <a:t>5 SUV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66385" y="6201410"/>
            <a:ext cx="14122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沃尔沃品牌体验日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51290" y="6201410"/>
            <a:ext cx="14122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沃尔沃品牌体验日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001a60b9-2cf9-4854-a66d-c39b9a702fdd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宁波国展试驾场地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宁波国际会展中心试驾场地</dc:title>
  <dc:creator/>
  <cp:lastModifiedBy>shizhan</cp:lastModifiedBy>
  <cp:revision>240</cp:revision>
  <dcterms:created xsi:type="dcterms:W3CDTF">2019-06-19T02:08:00Z</dcterms:created>
  <dcterms:modified xsi:type="dcterms:W3CDTF">2022-09-29T05:55:46Z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8E1239FB4119494EA678125B12361134</vt:lpwstr>
  </property>
</Properties>
</file>