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63"/>
        <p:guide pos="7500"/>
        <p:guide orient="horz" pos="637"/>
        <p:guide orient="horz" pos="3336"/>
        <p:guide orient="horz" pos="11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:\Users\hijia\Desktop\5b0988e595225.cdn.sohucs.jpg5b0988e595225.cdn.sohucs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434445" cy="58286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宁波方特试驾场地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4560"/>
            <a:ext cx="75171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宁波方特试驾</a:t>
            </a:r>
            <a:r>
              <a:rPr sz="1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场地位于宁波市杭州湾新区天宝路188号。</a:t>
            </a:r>
            <a:endParaRPr sz="1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9100" y="432625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长215m  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最长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宽140m  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最短宽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50m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柏油地面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 descr="5646a194754e338616b093e1e8b54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4578"/>
          <a:stretch>
            <a:fillRect/>
          </a:stretch>
        </p:blipFill>
        <p:spPr>
          <a:xfrm>
            <a:off x="7962900" y="1834515"/>
            <a:ext cx="3943985" cy="2275205"/>
          </a:xfrm>
          <a:prstGeom prst="rect">
            <a:avLst/>
          </a:prstGeom>
        </p:spPr>
      </p:pic>
      <p:pic>
        <p:nvPicPr>
          <p:cNvPr id="2" name="图片 1" descr="宁波方特试驾场地-新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1011555"/>
            <a:ext cx="7531100" cy="52019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130665" y="5733415"/>
            <a:ext cx="1267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蔚来试驾会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0980" y="5723255"/>
            <a:ext cx="16852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一汽大众体验试驾会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24620" y="3317240"/>
            <a:ext cx="1677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一汽大众体验试驾会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90345" y="3317240"/>
            <a:ext cx="1685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大众蔚领体验试驾会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55260" y="3317240"/>
            <a:ext cx="1603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一汽大众体验试驾会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55260" y="5724525"/>
            <a:ext cx="1677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一汽大众体验试驾会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C:\Users\hijia\Desktop\bf4c0ec132fb43259843e2199ef23a8f_th.jpgbf4c0ec132fb43259843e2199ef23a8f_th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2115" y="1278255"/>
            <a:ext cx="3606800" cy="2028190"/>
          </a:xfrm>
          <a:prstGeom prst="rect">
            <a:avLst/>
          </a:prstGeom>
        </p:spPr>
      </p:pic>
      <p:pic>
        <p:nvPicPr>
          <p:cNvPr id="3" name="图片 2" descr="C:\Users\hijia\Desktop\181f8739b6003af3184b4d0f222ac65c1138b63c.jpg181f8739b6003af3184b4d0f222ac65c1138b63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09415" y="1278890"/>
            <a:ext cx="3399155" cy="203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t="22866"/>
          <a:stretch>
            <a:fillRect/>
          </a:stretch>
        </p:blipFill>
        <p:spPr>
          <a:xfrm>
            <a:off x="7785735" y="1271905"/>
            <a:ext cx="3955415" cy="2045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t="19859"/>
          <a:stretch>
            <a:fillRect/>
          </a:stretch>
        </p:blipFill>
        <p:spPr>
          <a:xfrm>
            <a:off x="7785735" y="3642360"/>
            <a:ext cx="3910330" cy="2072005"/>
          </a:xfrm>
          <a:prstGeom prst="rect">
            <a:avLst/>
          </a:prstGeom>
        </p:spPr>
      </p:pic>
      <p:pic>
        <p:nvPicPr>
          <p:cNvPr id="4" name="图片 3" descr="2656243f4a7957688b64f821eaf36b2"/>
          <p:cNvPicPr>
            <a:picLocks noChangeAspect="1"/>
          </p:cNvPicPr>
          <p:nvPr/>
        </p:nvPicPr>
        <p:blipFill>
          <a:blip r:embed="rId5"/>
          <a:srcRect t="10451" b="26422"/>
          <a:stretch>
            <a:fillRect/>
          </a:stretch>
        </p:blipFill>
        <p:spPr>
          <a:xfrm>
            <a:off x="7785735" y="1271905"/>
            <a:ext cx="3952240" cy="2033270"/>
          </a:xfrm>
          <a:prstGeom prst="rect">
            <a:avLst/>
          </a:prstGeom>
        </p:spPr>
      </p:pic>
      <p:pic>
        <p:nvPicPr>
          <p:cNvPr id="5" name="图片 4" descr="5646a194754e338616b093e1e8b5456"/>
          <p:cNvPicPr>
            <a:picLocks noChangeAspect="1"/>
          </p:cNvPicPr>
          <p:nvPr/>
        </p:nvPicPr>
        <p:blipFill>
          <a:blip r:embed="rId6"/>
          <a:srcRect t="14578"/>
          <a:stretch>
            <a:fillRect/>
          </a:stretch>
        </p:blipFill>
        <p:spPr>
          <a:xfrm>
            <a:off x="7785735" y="3649345"/>
            <a:ext cx="3943985" cy="2065020"/>
          </a:xfrm>
          <a:prstGeom prst="rect">
            <a:avLst/>
          </a:prstGeom>
        </p:spPr>
      </p:pic>
      <p:pic>
        <p:nvPicPr>
          <p:cNvPr id="9" name="图片 8" descr="b301ab3661c69df668aed52dc1040a8"/>
          <p:cNvPicPr>
            <a:picLocks noChangeAspect="1"/>
          </p:cNvPicPr>
          <p:nvPr/>
        </p:nvPicPr>
        <p:blipFill>
          <a:blip r:embed="rId7"/>
          <a:srcRect t="10461" b="16199"/>
          <a:stretch>
            <a:fillRect/>
          </a:stretch>
        </p:blipFill>
        <p:spPr>
          <a:xfrm>
            <a:off x="422275" y="3649345"/>
            <a:ext cx="3596640" cy="2046605"/>
          </a:xfrm>
          <a:prstGeom prst="rect">
            <a:avLst/>
          </a:prstGeom>
        </p:spPr>
      </p:pic>
      <p:pic>
        <p:nvPicPr>
          <p:cNvPr id="14" name="图片 13" descr="dceb1abd8c2aba5d5fa653081008f42"/>
          <p:cNvPicPr>
            <a:picLocks noChangeAspect="1"/>
          </p:cNvPicPr>
          <p:nvPr/>
        </p:nvPicPr>
        <p:blipFill>
          <a:blip r:embed="rId8"/>
          <a:srcRect t="10461" b="9959"/>
          <a:stretch>
            <a:fillRect/>
          </a:stretch>
        </p:blipFill>
        <p:spPr>
          <a:xfrm>
            <a:off x="4209415" y="3649345"/>
            <a:ext cx="3400425" cy="20466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583,&quot;width&quot;:621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8cf40a8c-e365-4fa7-b211-601eeaa9e04a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宁波方特试驾场地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224</cp:revision>
  <dcterms:created xsi:type="dcterms:W3CDTF">2019-06-19T02:08:00Z</dcterms:created>
  <dcterms:modified xsi:type="dcterms:W3CDTF">2022-09-23T08:05:03Z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797E35154A9F40609FDF6F3623119A93</vt:lpwstr>
  </property>
</Properties>
</file>