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4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211"/>
        <p:guide pos="271"/>
        <p:guide pos="7453"/>
        <p:guide orient="horz" pos="637"/>
        <p:guide orient="horz" pos="3836"/>
        <p:guide pos="4969"/>
        <p:guide pos="278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20.xml"/><Relationship Id="rId7" Type="http://schemas.openxmlformats.org/officeDocument/2006/relationships/image" Target="../media/image11.pn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30" y="1036955"/>
            <a:ext cx="11492865" cy="58210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昆山国展试驾场地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505565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1165" y="6240145"/>
            <a:ext cx="9431020" cy="2832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昆山国展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位于昆山市经济技术开发区核心位置---前进东路388号，作为昆山会展经济发展的重要载体。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884160" y="4048125"/>
            <a:ext cx="40411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15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6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0m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两块场地柏油地面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全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/1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kw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方便接水 固定洗手间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61fb4b3a0520de64ac5b10484feb8b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4955" y="1183640"/>
            <a:ext cx="4019550" cy="2334260"/>
          </a:xfrm>
          <a:prstGeom prst="rect">
            <a:avLst/>
          </a:prstGeom>
        </p:spPr>
      </p:pic>
      <p:pic>
        <p:nvPicPr>
          <p:cNvPr id="2" name="图片 1" descr="昆山国际会展中心试驾场地-新版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" y="1011555"/>
            <a:ext cx="6755130" cy="50965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 t="1928"/>
          <a:stretch>
            <a:fillRect/>
          </a:stretch>
        </p:blipFill>
        <p:spPr>
          <a:xfrm>
            <a:off x="8415020" y="3912870"/>
            <a:ext cx="3423920" cy="217233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2"/>
          <a:srcRect b="7987"/>
          <a:stretch>
            <a:fillRect/>
          </a:stretch>
        </p:blipFill>
        <p:spPr>
          <a:xfrm>
            <a:off x="8409305" y="1371600"/>
            <a:ext cx="3423285" cy="21336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5950" y="1372235"/>
            <a:ext cx="3808095" cy="21418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6745" y="3926840"/>
            <a:ext cx="3787140" cy="21634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045" y="3926840"/>
            <a:ext cx="3622675" cy="2163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3090" y="3514090"/>
            <a:ext cx="3642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JEEP “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全路况体验日</a:t>
            </a:r>
            <a:r>
              <a:rPr lang="en-US" altLang="zh-CN" sz="1200">
                <a:latin typeface="+mn-ea"/>
                <a:cs typeface="+mn-ea"/>
                <a:sym typeface="+mn-ea"/>
              </a:rPr>
              <a:t>”</a:t>
            </a:r>
            <a:endParaRPr lang="en-US" alt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07705" y="3514090"/>
            <a:ext cx="36664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上汽大众途观试驾会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3410" y="6090285"/>
            <a:ext cx="362331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200"/>
              <a:t>东风本田双思试驾会</a:t>
            </a:r>
            <a:endParaRPr lang="zh-CN" altLang="en-US" sz="1200"/>
          </a:p>
        </p:txBody>
      </p:sp>
      <p:sp>
        <p:nvSpPr>
          <p:cNvPr id="13" name="文本框 12"/>
          <p:cNvSpPr txBox="1"/>
          <p:nvPr/>
        </p:nvSpPr>
        <p:spPr>
          <a:xfrm>
            <a:off x="8307705" y="6090285"/>
            <a:ext cx="35312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捷豹英仕挑战赛</a:t>
            </a:r>
            <a:endParaRPr lang="zh-CN" altLang="en-US"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4045" y="3514090"/>
            <a:ext cx="36429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200"/>
              <a:t>上汽大众途观试驾会</a:t>
            </a:r>
            <a:endParaRPr sz="1200"/>
          </a:p>
        </p:txBody>
      </p:sp>
      <p:sp>
        <p:nvSpPr>
          <p:cNvPr id="9" name="文本框 8"/>
          <p:cNvSpPr txBox="1"/>
          <p:nvPr/>
        </p:nvSpPr>
        <p:spPr>
          <a:xfrm>
            <a:off x="4424045" y="6090285"/>
            <a:ext cx="364299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1200">
                <a:sym typeface="+mn-ea"/>
              </a:rPr>
              <a:t>东风本田双思试驾会</a:t>
            </a:r>
            <a:endParaRPr lang="zh-CN" altLang="en-US" sz="1200"/>
          </a:p>
        </p:txBody>
      </p:sp>
      <p:pic>
        <p:nvPicPr>
          <p:cNvPr id="17" name="图片 16" descr="C:\Users\shizhan\Desktop\图片444.jpeg图片44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93090" y="1367790"/>
            <a:ext cx="3630295" cy="214312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90" y="1372235"/>
            <a:ext cx="3634740" cy="213296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812f514b-2691-42bd-b754-faa693043cc2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昆山国展试驾场地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昆山国际会展中心试驾场地</dc:title>
  <dc:creator/>
  <cp:lastModifiedBy>shizhan</cp:lastModifiedBy>
  <cp:revision>251</cp:revision>
  <dcterms:created xsi:type="dcterms:W3CDTF">2019-06-19T02:08:00Z</dcterms:created>
  <dcterms:modified xsi:type="dcterms:W3CDTF">2022-09-29T07:27:47Z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7E758372E58A45078B9F1A3EAEDC3F60</vt:lpwstr>
  </property>
</Properties>
</file>