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7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9"/>
        <p:guide pos="270"/>
        <p:guide pos="7374"/>
        <p:guide orient="horz" pos="635"/>
        <p:guide orient="horz" pos="3780"/>
        <p:guide pos="5236"/>
        <p:guide pos="26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292" r="5994"/>
          <a:stretch>
            <a:fillRect/>
          </a:stretch>
        </p:blipFill>
        <p:spPr>
          <a:xfrm>
            <a:off x="435610" y="1036955"/>
            <a:ext cx="11513185" cy="58210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昆明国展试驾场地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5882005"/>
            <a:ext cx="943102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昆明国展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位于官渡区春城路289号。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312785" y="3819525"/>
            <a:ext cx="33997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共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/1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278" t="863" r="5343"/>
          <a:stretch>
            <a:fillRect/>
          </a:stretch>
        </p:blipFill>
        <p:spPr>
          <a:xfrm>
            <a:off x="8312785" y="1029335"/>
            <a:ext cx="3399155" cy="2333625"/>
          </a:xfrm>
          <a:prstGeom prst="rect">
            <a:avLst/>
          </a:prstGeom>
        </p:spPr>
      </p:pic>
      <p:pic>
        <p:nvPicPr>
          <p:cNvPr id="3" name="图片 2" descr="昆明国际会展中心 试驾场地"/>
          <p:cNvPicPr>
            <a:picLocks noChangeAspect="1"/>
          </p:cNvPicPr>
          <p:nvPr/>
        </p:nvPicPr>
        <p:blipFill>
          <a:blip r:embed="rId2"/>
          <a:srcRect l="1543" t="3801" b="4977"/>
          <a:stretch>
            <a:fillRect/>
          </a:stretch>
        </p:blipFill>
        <p:spPr>
          <a:xfrm>
            <a:off x="533400" y="1010920"/>
            <a:ext cx="7673975" cy="5005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73ba09bf6fcc6a6feb82083146a9ba1"/>
          <p:cNvPicPr>
            <a:picLocks noChangeAspect="1"/>
          </p:cNvPicPr>
          <p:nvPr/>
        </p:nvPicPr>
        <p:blipFill>
          <a:blip r:embed="rId1"/>
          <a:srcRect t="4140" b="11707"/>
          <a:stretch>
            <a:fillRect/>
          </a:stretch>
        </p:blipFill>
        <p:spPr>
          <a:xfrm>
            <a:off x="8021955" y="1020445"/>
            <a:ext cx="3672205" cy="2323465"/>
          </a:xfrm>
          <a:prstGeom prst="rect">
            <a:avLst/>
          </a:prstGeom>
        </p:spPr>
      </p:pic>
      <p:pic>
        <p:nvPicPr>
          <p:cNvPr id="22" name="图片 21" descr="09f1756760cd0823d8466013e4713b4"/>
          <p:cNvPicPr>
            <a:picLocks noChangeAspect="1"/>
          </p:cNvPicPr>
          <p:nvPr/>
        </p:nvPicPr>
        <p:blipFill>
          <a:blip r:embed="rId2"/>
          <a:srcRect b="17243"/>
          <a:stretch>
            <a:fillRect/>
          </a:stretch>
        </p:blipFill>
        <p:spPr>
          <a:xfrm>
            <a:off x="4202430" y="1017905"/>
            <a:ext cx="3745865" cy="2325370"/>
          </a:xfrm>
          <a:prstGeom prst="rect">
            <a:avLst/>
          </a:prstGeom>
        </p:spPr>
      </p:pic>
      <p:pic>
        <p:nvPicPr>
          <p:cNvPr id="21" name="图片 20" descr="c44c025a4ed29e738042f251c950e95"/>
          <p:cNvPicPr>
            <a:picLocks noChangeAspect="1"/>
          </p:cNvPicPr>
          <p:nvPr/>
        </p:nvPicPr>
        <p:blipFill>
          <a:blip r:embed="rId3"/>
          <a:srcRect b="16043"/>
          <a:stretch>
            <a:fillRect/>
          </a:stretch>
        </p:blipFill>
        <p:spPr>
          <a:xfrm>
            <a:off x="428625" y="1026160"/>
            <a:ext cx="3709670" cy="23279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4336"/>
          <a:stretch>
            <a:fillRect/>
          </a:stretch>
        </p:blipFill>
        <p:spPr>
          <a:xfrm>
            <a:off x="428625" y="3687445"/>
            <a:ext cx="3709035" cy="23133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769" b="3586"/>
          <a:stretch>
            <a:fillRect/>
          </a:stretch>
        </p:blipFill>
        <p:spPr>
          <a:xfrm>
            <a:off x="8013065" y="3695065"/>
            <a:ext cx="3685540" cy="23133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l="8" r="2938" b="3173"/>
          <a:stretch>
            <a:fillRect/>
          </a:stretch>
        </p:blipFill>
        <p:spPr>
          <a:xfrm>
            <a:off x="4208145" y="3695065"/>
            <a:ext cx="3733800" cy="23056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76325" y="3382010"/>
            <a:ext cx="2413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一汽丰田试驾会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26965" y="3382010"/>
            <a:ext cx="2342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一汽丰田试驾会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6635" y="338201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一汽丰田试驾会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8580" y="6064250"/>
            <a:ext cx="1888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中冀斯巴鲁试乘试驾</a:t>
            </a:r>
            <a:r>
              <a:rPr lang="zh-CN" sz="1200">
                <a:latin typeface="+mn-ea"/>
                <a:cs typeface="+mn-ea"/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18575" y="6064250"/>
            <a:ext cx="1888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中冀斯巴鲁试乘试驾</a:t>
            </a:r>
            <a:r>
              <a:rPr lang="zh-CN" sz="1200">
                <a:latin typeface="+mn-ea"/>
                <a:cs typeface="+mn-ea"/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4295" y="6064250"/>
            <a:ext cx="1888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中冀斯巴鲁试乘试驾</a:t>
            </a:r>
            <a:r>
              <a:rPr lang="zh-CN" sz="1200">
                <a:latin typeface="+mn-ea"/>
                <a:cs typeface="+mn-ea"/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4a603138-fbbd-4dce-b45d-70065c4211ef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257</cp:revision>
  <dcterms:created xsi:type="dcterms:W3CDTF">2019-06-19T02:08:00Z</dcterms:created>
  <dcterms:modified xsi:type="dcterms:W3CDTF">2022-09-29T07:30:40Z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FD858C07767540C1BF3EBA611F256DE0</vt:lpwstr>
  </property>
</Properties>
</file>