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0"/>
        <p:guide pos="263"/>
        <p:guide pos="7466"/>
        <p:guide orient="horz" pos="637"/>
        <p:guide orient="horz" pos="3384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2275" y="1012825"/>
            <a:ext cx="11429365" cy="58483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昆明星河赛车场地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7002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897001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昆明星河赛车场地，赛道占地面积40亩，定位于可举办国际级标准卡丁车赛事的专业卡丁车场，严格按照国家B级，国际C级的赛道建设标准进行设计施工。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3709670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长1000m  宽12.5m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最窄宽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8m     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 descr="C:\Users\hijia\Desktop\838ba61ea8d3fd1f3d38f385186b8e1895ca5f0c.jpeg838ba61ea8d3fd1f3d38f385186b8e1895ca5f0c"/>
          <p:cNvPicPr>
            <a:picLocks noChangeAspect="1"/>
          </p:cNvPicPr>
          <p:nvPr/>
        </p:nvPicPr>
        <p:blipFill>
          <a:blip r:embed="rId1"/>
          <a:srcRect t="18072" r="23227" b="16234"/>
          <a:stretch>
            <a:fillRect/>
          </a:stretch>
        </p:blipFill>
        <p:spPr>
          <a:xfrm>
            <a:off x="8039100" y="1011555"/>
            <a:ext cx="3425190" cy="2204720"/>
          </a:xfrm>
          <a:prstGeom prst="rect">
            <a:avLst/>
          </a:prstGeom>
        </p:spPr>
      </p:pic>
      <p:pic>
        <p:nvPicPr>
          <p:cNvPr id="2" name="图片 1" descr="昆明星河赛车场试驾场地-新版"/>
          <p:cNvPicPr>
            <a:picLocks noChangeAspect="1"/>
          </p:cNvPicPr>
          <p:nvPr/>
        </p:nvPicPr>
        <p:blipFill>
          <a:blip r:embed="rId2"/>
          <a:srcRect l="11067" t="9539" r="7893" b="3023"/>
          <a:stretch>
            <a:fillRect/>
          </a:stretch>
        </p:blipFill>
        <p:spPr>
          <a:xfrm>
            <a:off x="1609725" y="1011555"/>
            <a:ext cx="4936490" cy="461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263380" y="5723255"/>
            <a:ext cx="9544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2575" y="5723255"/>
            <a:ext cx="1575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</a:t>
            </a:r>
            <a:r>
              <a:rPr lang="en-US" altLang="zh-CN" sz="1200">
                <a:latin typeface="+mn-ea"/>
                <a:cs typeface="+mn-ea"/>
              </a:rPr>
              <a:t>05</a:t>
            </a:r>
            <a:r>
              <a:rPr lang="zh-CN" altLang="en-US" sz="1200">
                <a:latin typeface="+mn-ea"/>
                <a:cs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24620" y="3318510"/>
            <a:ext cx="1478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吉利缤越</a:t>
            </a:r>
            <a:r>
              <a:rPr lang="zh-CN" altLang="en-US" sz="1200">
                <a:latin typeface="+mn-ea"/>
                <a:cs typeface="+mn-ea"/>
                <a:sym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23670" y="3318510"/>
            <a:ext cx="18072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丰田</a:t>
            </a:r>
            <a:r>
              <a:rPr lang="en-US" altLang="zh-CN" sz="1200">
                <a:latin typeface="+mn-ea"/>
                <a:cs typeface="+mn-ea"/>
              </a:rPr>
              <a:t>86</a:t>
            </a:r>
            <a:r>
              <a:rPr lang="zh-CN" altLang="en-US" sz="1200">
                <a:latin typeface="+mn-ea"/>
                <a:cs typeface="+mn-ea"/>
              </a:rPr>
              <a:t>赛道体验试驾会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07635" y="3318510"/>
            <a:ext cx="1610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吉利缤越</a:t>
            </a:r>
            <a:r>
              <a:rPr lang="zh-CN" altLang="en-US" sz="1200">
                <a:latin typeface="+mn-ea"/>
                <a:cs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34940" y="5723255"/>
            <a:ext cx="158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05</a:t>
            </a:r>
            <a:r>
              <a:rPr lang="zh-CN" altLang="en-US" sz="1200">
                <a:latin typeface="+mn-ea"/>
                <a:cs typeface="+mn-ea"/>
                <a:sym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7" name="图片 6" descr="C:\Users\hijia\Desktop\1000.jpg1000"/>
          <p:cNvPicPr>
            <a:picLocks noChangeAspect="1"/>
          </p:cNvPicPr>
          <p:nvPr/>
        </p:nvPicPr>
        <p:blipFill>
          <a:blip r:embed="rId1"/>
          <a:srcRect t="13531"/>
          <a:stretch>
            <a:fillRect/>
          </a:stretch>
        </p:blipFill>
        <p:spPr>
          <a:xfrm>
            <a:off x="425450" y="3642360"/>
            <a:ext cx="3593465" cy="2072005"/>
          </a:xfrm>
          <a:prstGeom prst="rect">
            <a:avLst/>
          </a:prstGeom>
        </p:spPr>
      </p:pic>
      <p:pic>
        <p:nvPicPr>
          <p:cNvPr id="8" name="图片 7" descr="C:\Users\hijia\Desktop\10100.jpg10100"/>
          <p:cNvPicPr>
            <a:picLocks noChangeAspect="1"/>
          </p:cNvPicPr>
          <p:nvPr/>
        </p:nvPicPr>
        <p:blipFill>
          <a:blip r:embed="rId2"/>
          <a:srcRect t="8007"/>
          <a:stretch>
            <a:fillRect/>
          </a:stretch>
        </p:blipFill>
        <p:spPr>
          <a:xfrm>
            <a:off x="4214495" y="3642360"/>
            <a:ext cx="3376295" cy="2072005"/>
          </a:xfrm>
          <a:prstGeom prst="rect">
            <a:avLst/>
          </a:prstGeom>
        </p:spPr>
      </p:pic>
      <p:pic>
        <p:nvPicPr>
          <p:cNvPr id="11" name="图片 10" descr="C:\Users\hijia\Desktop\a4d1c07c24ff4c4c8f8a59d441fa507c.jpega4d1c07c24ff4c4c8f8a59d441fa507c"/>
          <p:cNvPicPr>
            <a:picLocks noChangeAspect="1"/>
          </p:cNvPicPr>
          <p:nvPr/>
        </p:nvPicPr>
        <p:blipFill>
          <a:blip r:embed="rId3"/>
          <a:srcRect t="15304" b="7664"/>
          <a:stretch>
            <a:fillRect/>
          </a:stretch>
        </p:blipFill>
        <p:spPr>
          <a:xfrm>
            <a:off x="7785735" y="1272540"/>
            <a:ext cx="3910330" cy="2045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10422"/>
          <a:stretch>
            <a:fillRect/>
          </a:stretch>
        </p:blipFill>
        <p:spPr>
          <a:xfrm>
            <a:off x="418465" y="1271905"/>
            <a:ext cx="3594100" cy="2046605"/>
          </a:xfrm>
          <a:prstGeom prst="rect">
            <a:avLst/>
          </a:prstGeom>
        </p:spPr>
      </p:pic>
      <p:pic>
        <p:nvPicPr>
          <p:cNvPr id="21" name="图片 20" descr="WechatIMG127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18127" r="7290" b="10962"/>
          <a:stretch>
            <a:fillRect/>
          </a:stretch>
        </p:blipFill>
        <p:spPr>
          <a:xfrm>
            <a:off x="4214495" y="1271905"/>
            <a:ext cx="3388995" cy="2042160"/>
          </a:xfrm>
          <a:prstGeom prst="rect">
            <a:avLst/>
          </a:prstGeom>
        </p:spPr>
      </p:pic>
      <p:pic>
        <p:nvPicPr>
          <p:cNvPr id="5" name="图片 4" descr="WechatIMG127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1292"/>
          <a:stretch>
            <a:fillRect/>
          </a:stretch>
        </p:blipFill>
        <p:spPr>
          <a:xfrm>
            <a:off x="7785735" y="3642360"/>
            <a:ext cx="3910965" cy="20720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7f13d7b-1344-45cf-9e24-9f1ecf661135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昆明星河赛车场地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222</cp:revision>
  <dcterms:created xsi:type="dcterms:W3CDTF">2019-06-19T02:08:00Z</dcterms:created>
  <dcterms:modified xsi:type="dcterms:W3CDTF">2022-09-29T07:55:52Z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9432A9645F0542128F3B85E8A80AFC18</vt:lpwstr>
  </property>
</Properties>
</file>