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36"/>
        <p:guide pos="292"/>
        <p:guide pos="7460"/>
        <p:guide orient="horz" pos="637"/>
        <p:guide orient="horz" pos="3862"/>
        <p:guide pos="5034"/>
        <p:guide pos="2608"/>
        <p:guide orient="horz" pos="21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09015"/>
            <a:ext cx="11236325" cy="58489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淄博体育中心试驾场地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158230"/>
            <a:ext cx="9533255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淄博市体育中心位于淄博新城区核心区南端，总占地面积700亩，设4.5万座体育场、6千座综合体育馆和2千座游泳跳水馆各一座，场馆周边设置多种体育健身设施。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6d146a1c051ab7ec3c58a34e3cf93a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68615" y="1443355"/>
            <a:ext cx="3737610" cy="2245360"/>
          </a:xfrm>
          <a:prstGeom prst="rect">
            <a:avLst/>
          </a:prstGeom>
          <a:ln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992745" y="406019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10</a:t>
            </a:r>
            <a:r>
              <a:rPr lang="zh-CN" sz="1200">
                <a:latin typeface="+mn-ea"/>
                <a:cs typeface="+mn-ea"/>
                <a:sym typeface="+mn-ea"/>
              </a:rPr>
              <a:t>0m  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</a:t>
            </a:r>
            <a:r>
              <a:rPr lang="zh-CN" sz="1200">
                <a:latin typeface="+mn-ea"/>
                <a:cs typeface="+mn-ea"/>
                <a:sym typeface="+mn-ea"/>
              </a:rPr>
              <a:t>m  面积为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1000</a:t>
            </a:r>
            <a:r>
              <a:rPr lang="zh-CN" sz="1200">
                <a:latin typeface="+mn-ea"/>
                <a:cs typeface="+mn-ea"/>
                <a:sym typeface="+mn-ea"/>
              </a:rPr>
              <a:t>0㎡   方砖地面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100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 </a:t>
            </a:r>
            <a:r>
              <a:rPr lang="zh-CN" sz="1200">
                <a:latin typeface="+mn-ea"/>
                <a:cs typeface="+mn-ea"/>
                <a:sym typeface="+mn-ea"/>
              </a:rPr>
              <a:t>方便接水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培训教室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3519" r="7832" b="2677"/>
          <a:stretch>
            <a:fillRect/>
          </a:stretch>
        </p:blipFill>
        <p:spPr>
          <a:xfrm>
            <a:off x="1139190" y="1010285"/>
            <a:ext cx="6229350" cy="51142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b="2787"/>
          <a:stretch>
            <a:fillRect/>
          </a:stretch>
        </p:blipFill>
        <p:spPr>
          <a:xfrm>
            <a:off x="1842135" y="1011555"/>
            <a:ext cx="3699510" cy="2344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3932"/>
          <a:stretch>
            <a:fillRect/>
          </a:stretch>
        </p:blipFill>
        <p:spPr>
          <a:xfrm>
            <a:off x="1898650" y="3709670"/>
            <a:ext cx="3700780" cy="2317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795" y="1011555"/>
            <a:ext cx="3672840" cy="2324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300" y="3709670"/>
            <a:ext cx="3696335" cy="23171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890770" y="613219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奥迪驾控汇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5761,&quot;width&quot;:959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ccadd4e0-49e0-403e-85e0-18afb7f7f756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演示</Application>
  <PresentationFormat>宽屏</PresentationFormat>
  <Paragraphs>11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淄博体育中心试驾场地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淄博体育中心试驾场地</dc:title>
  <dc:creator/>
  <cp:lastModifiedBy>shizhan</cp:lastModifiedBy>
  <cp:revision>262</cp:revision>
  <dcterms:created xsi:type="dcterms:W3CDTF">2019-06-19T02:08:00Z</dcterms:created>
  <dcterms:modified xsi:type="dcterms:W3CDTF">2022-09-29T01:10:24Z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68B5CBB5A8DA493F879689915DA781FC</vt:lpwstr>
  </property>
</Properties>
</file>