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93"/>
        <p:guide pos="336"/>
        <p:guide pos="7413"/>
        <p:guide orient="horz" pos="879"/>
        <p:guide orient="horz" pos="3373"/>
        <p:guide orient="horz" pos="1079"/>
        <p:guide pos="4968"/>
        <p:guide orient="horz" pos="3072"/>
        <p:guide orient="horz" pos="3806"/>
        <p:guide orient="horz" pos="22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rc=http___5b0988e595225.cdn.sohucs.com_images_20181012_bb1a220d02564cf9a3dfcfc82c2f424a.jpeg&amp;refer=http___5b0988e595225.cdn.sohuc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859790"/>
            <a:ext cx="11290935" cy="59982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33400" y="859790"/>
            <a:ext cx="4495165" cy="635000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湛江国展试驾场地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4350" y="6042025"/>
            <a:ext cx="1125410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湛江国展试驾场地，座落于湛江市区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，总面积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5000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 （长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m，宽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m），全封闭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贴砖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地面，提供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电、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客户休息区等配套设施。可举办各类试乘试驾，安驾培训，车辆性能测试，新车发布会等大型活动。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86700" y="4092575"/>
            <a:ext cx="3881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110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宽</a:t>
            </a:r>
            <a:r>
              <a:rPr 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70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 </a:t>
            </a:r>
            <a:r>
              <a:rPr 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贴砖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全封闭</a:t>
            </a:r>
            <a:endParaRPr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60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休息室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b1fe9ec45f27474ab16309f6dde23d10"/>
          <p:cNvPicPr>
            <a:picLocks noChangeAspect="1"/>
          </p:cNvPicPr>
          <p:nvPr/>
        </p:nvPicPr>
        <p:blipFill>
          <a:blip r:embed="rId1"/>
          <a:srcRect r="11530"/>
          <a:stretch>
            <a:fillRect/>
          </a:stretch>
        </p:blipFill>
        <p:spPr>
          <a:xfrm>
            <a:off x="7894955" y="1395730"/>
            <a:ext cx="3873500" cy="2098040"/>
          </a:xfrm>
          <a:prstGeom prst="rect">
            <a:avLst/>
          </a:prstGeom>
        </p:spPr>
      </p:pic>
      <p:pic>
        <p:nvPicPr>
          <p:cNvPr id="5" name="图片 4" descr="湛江国展 试驾场地"/>
          <p:cNvPicPr>
            <a:picLocks noChangeAspect="1"/>
          </p:cNvPicPr>
          <p:nvPr/>
        </p:nvPicPr>
        <p:blipFill>
          <a:blip r:embed="rId2"/>
          <a:srcRect t="9813"/>
          <a:stretch>
            <a:fillRect/>
          </a:stretch>
        </p:blipFill>
        <p:spPr>
          <a:xfrm>
            <a:off x="687705" y="1395730"/>
            <a:ext cx="7047230" cy="46628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05230" y="354393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</a:rPr>
              <a:t>路虎全国越野试驾会湛江站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3" name="图片 2" descr="ppt1模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395730"/>
            <a:ext cx="3510915" cy="2147570"/>
          </a:xfrm>
          <a:prstGeom prst="rect">
            <a:avLst/>
          </a:prstGeom>
        </p:spPr>
      </p:pic>
      <p:pic>
        <p:nvPicPr>
          <p:cNvPr id="4" name="图片 3" descr="ppt3模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85" y="1395095"/>
            <a:ext cx="3510915" cy="2148205"/>
          </a:xfrm>
          <a:prstGeom prst="rect">
            <a:avLst/>
          </a:prstGeom>
        </p:spPr>
      </p:pic>
      <p:pic>
        <p:nvPicPr>
          <p:cNvPr id="8" name="图片 7" descr="ppt5模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540" y="1395730"/>
            <a:ext cx="3510915" cy="2148205"/>
          </a:xfrm>
          <a:prstGeom prst="rect">
            <a:avLst/>
          </a:prstGeom>
        </p:spPr>
      </p:pic>
      <p:pic>
        <p:nvPicPr>
          <p:cNvPr id="12" name="图片 11" descr="ppt6模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803650"/>
            <a:ext cx="3510915" cy="2148205"/>
          </a:xfrm>
          <a:prstGeom prst="rect">
            <a:avLst/>
          </a:prstGeom>
        </p:spPr>
      </p:pic>
      <p:pic>
        <p:nvPicPr>
          <p:cNvPr id="13" name="图片 12" descr="ppt8模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420" y="3803650"/>
            <a:ext cx="3510280" cy="2147570"/>
          </a:xfrm>
          <a:prstGeom prst="rect">
            <a:avLst/>
          </a:prstGeom>
        </p:spPr>
      </p:pic>
      <p:pic>
        <p:nvPicPr>
          <p:cNvPr id="14" name="图片 13" descr="ppt9模版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905" y="3803015"/>
            <a:ext cx="3511550" cy="214820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929370" y="595122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</a:rPr>
              <a:t>路虎全国越野试驾会湛江站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12055" y="595185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</a:rPr>
              <a:t>路虎全国越野试驾会湛江站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4595" y="595122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</a:rPr>
              <a:t>路虎全国越野试驾会湛江站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29370" y="354393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</a:rPr>
              <a:t>路虎全国越野试驾会湛江站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12055" y="352234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</a:rPr>
              <a:t>路虎全国越野试驾会湛江站</a:t>
            </a:r>
            <a:endParaRPr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YzE0MWQ5MzhhMzc0NWNlNGVkM2QwNTQzMGIxZWQ3YTgifQ=="/>
  <p:tag name="KSO_WPP_MARK_KEY" val="ddbc2c0d-6111-4b17-b8fb-8b40e5ff6cce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湛江国展试驾场地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湛江国展试驾场地</dc:title>
  <dc:creator/>
  <cp:lastModifiedBy>shizhan</cp:lastModifiedBy>
  <cp:revision>257</cp:revision>
  <dcterms:created xsi:type="dcterms:W3CDTF">2019-06-19T02:08:00Z</dcterms:created>
  <dcterms:modified xsi:type="dcterms:W3CDTF">2022-09-29T01:18:18Z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2BA5BEBD6901465BAD088312C751524E</vt:lpwstr>
  </property>
</Properties>
</file>