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9"/>
        <p:guide pos="302"/>
        <p:guide pos="7374"/>
        <p:guide orient="horz" pos="637"/>
        <p:guide orient="horz" pos="3780"/>
        <p:guide pos="5002"/>
        <p:guide pos="2618"/>
        <p:guide orient="horz" pos="23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052195"/>
            <a:ext cx="11202035" cy="58058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秦皇岛首钢赛车场地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077214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秦皇岛首钢赛车场地，赛道总长3.747公里，赛道落差5米，赛道宽度12-19米，共有17个弯道，左弯10个，右弯7个，直线最长距离400米。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406019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试驾场地3万/天 赛道9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1200" dirty="0">
                <a:solidFill>
                  <a:srgbClr val="0066FF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A</a:t>
            </a:r>
            <a:r>
              <a:rPr lang="en-US" altLang="zh-CN" sz="1200">
                <a:latin typeface="+mn-ea"/>
                <a:cs typeface="+mn-ea"/>
                <a:sym typeface="+mn-ea"/>
              </a:rPr>
              <a:t>区长140m 宽50m   B</a:t>
            </a:r>
            <a:r>
              <a:rPr lang="en-US" altLang="zh-CN" sz="1200">
                <a:latin typeface="+mn-ea"/>
                <a:cs typeface="+mn-ea"/>
                <a:sym typeface="+mn-ea"/>
              </a:rPr>
              <a:t>区长120m 宽60m</a:t>
            </a:r>
            <a:r>
              <a:rPr lang="en-US" altLang="zh-CN" sz="1200">
                <a:latin typeface="+mn-ea"/>
                <a:cs typeface="+mn-ea"/>
                <a:sym typeface="+mn-ea"/>
              </a:rPr>
              <a:t>   赛道总长3.747公里  柏油地面 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8</a:t>
            </a:r>
            <a:r>
              <a:rPr lang="en-US" sz="1200"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Pit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房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0675" y="1455420"/>
            <a:ext cx="3738245" cy="2268220"/>
          </a:xfrm>
          <a:prstGeom prst="rect">
            <a:avLst/>
          </a:prstGeom>
        </p:spPr>
      </p:pic>
      <p:pic>
        <p:nvPicPr>
          <p:cNvPr id="2" name="图片 1" descr="秦皇岛首钢赛车谷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20" y="1010920"/>
            <a:ext cx="5402580" cy="50203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b="5083"/>
          <a:stretch>
            <a:fillRect/>
          </a:stretch>
        </p:blipFill>
        <p:spPr>
          <a:xfrm>
            <a:off x="8061325" y="1011555"/>
            <a:ext cx="3646805" cy="2342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70" y="1010920"/>
            <a:ext cx="3674110" cy="2324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011555"/>
            <a:ext cx="3684270" cy="2342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" y="3687445"/>
            <a:ext cx="3700145" cy="2313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6205"/>
          <a:stretch>
            <a:fillRect/>
          </a:stretch>
        </p:blipFill>
        <p:spPr>
          <a:xfrm>
            <a:off x="4268470" y="3698240"/>
            <a:ext cx="3674110" cy="2303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b="5847"/>
          <a:stretch>
            <a:fillRect/>
          </a:stretch>
        </p:blipFill>
        <p:spPr>
          <a:xfrm>
            <a:off x="8046085" y="3698240"/>
            <a:ext cx="3662045" cy="23006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9655" y="335597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哈弗F系深度试驾会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0295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哈弗F系深度试驾会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19210" y="3355975"/>
            <a:ext cx="1936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奇瑞捷途试驾会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1400" y="603440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吉利帝豪</a:t>
            </a:r>
            <a:r>
              <a:rPr lang="en-US" altLang="zh-CN" sz="1200">
                <a:latin typeface="+mn-ea"/>
                <a:cs typeface="+mn-ea"/>
                <a:sym typeface="+mn-ea"/>
              </a:rPr>
              <a:t>GL</a:t>
            </a:r>
            <a:r>
              <a:rPr lang="zh-CN" altLang="en-US" sz="1200">
                <a:latin typeface="+mn-ea"/>
                <a:cs typeface="+mn-ea"/>
                <a:sym typeface="+mn-ea"/>
              </a:rPr>
              <a:t>超吉联赛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吉利帝豪</a:t>
            </a:r>
            <a:r>
              <a:rPr lang="en-US" altLang="zh-CN" sz="1200">
                <a:latin typeface="+mn-ea"/>
                <a:cs typeface="+mn-ea"/>
                <a:sym typeface="+mn-ea"/>
              </a:rPr>
              <a:t>GL</a:t>
            </a:r>
            <a:r>
              <a:rPr lang="zh-CN" altLang="en-US" sz="1200">
                <a:latin typeface="+mn-ea"/>
                <a:cs typeface="+mn-ea"/>
                <a:sym typeface="+mn-ea"/>
              </a:rPr>
              <a:t>超吉联赛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69020" y="6034405"/>
            <a:ext cx="2415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吉利帝豪</a:t>
            </a:r>
            <a:r>
              <a:rPr lang="en-US" altLang="zh-CN" sz="1200">
                <a:latin typeface="+mn-ea"/>
                <a:cs typeface="+mn-ea"/>
                <a:sym typeface="+mn-ea"/>
              </a:rPr>
              <a:t>GL</a:t>
            </a:r>
            <a:r>
              <a:rPr lang="zh-CN" altLang="en-US" sz="1200">
                <a:latin typeface="+mn-ea"/>
                <a:cs typeface="+mn-ea"/>
                <a:sym typeface="+mn-ea"/>
              </a:rPr>
              <a:t>超吉联赛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0fe7cf6a-2420-4a0f-91c4-b0fa1da0d990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秦皇岛首钢赛车谷试驾场地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255</cp:revision>
  <dcterms:created xsi:type="dcterms:W3CDTF">2019-06-19T02:08:00Z</dcterms:created>
  <dcterms:modified xsi:type="dcterms:W3CDTF">2022-09-23T07:54:41Z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445535EF13B74623AD647EDCF6066644</vt:lpwstr>
  </property>
</Properties>
</file>