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0"/>
        <p:guide pos="288"/>
        <p:guide pos="7373"/>
        <p:guide orient="horz" pos="648"/>
        <p:guide orient="horz" pos="3777"/>
        <p:guide pos="5004"/>
        <p:guide pos="2624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7939"/>
          <a:stretch>
            <a:fillRect/>
          </a:stretch>
        </p:blipFill>
        <p:spPr>
          <a:xfrm>
            <a:off x="462915" y="929005"/>
            <a:ext cx="11231245" cy="59099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济南奥体北广场试驾场地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134100"/>
            <a:ext cx="1127252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0" indent="0" algn="l">
              <a:buNone/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济南奥体北广场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场地,面向经十东路，长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130m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66m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8500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9725" y="1155700"/>
            <a:ext cx="3830320" cy="2576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406019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 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130</a:t>
            </a:r>
            <a:r>
              <a:rPr lang="zh-CN" sz="1200">
                <a:latin typeface="+mn-ea"/>
                <a:cs typeface="+mn-ea"/>
                <a:sym typeface="+mn-ea"/>
              </a:rPr>
              <a:t>m 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66</a:t>
            </a:r>
            <a:r>
              <a:rPr lang="zh-CN" sz="1200">
                <a:latin typeface="+mn-ea"/>
                <a:cs typeface="+mn-ea"/>
                <a:sym typeface="+mn-ea"/>
              </a:rPr>
              <a:t>m 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850</a:t>
            </a:r>
            <a:r>
              <a:rPr lang="zh-CN" sz="1200">
                <a:latin typeface="+mn-ea"/>
                <a:cs typeface="+mn-ea"/>
                <a:sym typeface="+mn-ea"/>
              </a:rPr>
              <a:t>0㎡ 方砖场地    全封闭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3</a:t>
            </a:r>
            <a:r>
              <a:rPr lang="en-US" sz="1200">
                <a:latin typeface="+mn-ea"/>
                <a:cs typeface="+mn-ea"/>
                <a:sym typeface="+mn-ea"/>
              </a:rPr>
              <a:t>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sz="1200">
                <a:latin typeface="+mn-ea"/>
                <a:cs typeface="+mn-ea"/>
                <a:sym typeface="+mn-ea"/>
              </a:rPr>
              <a:t>方便接水 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济南奥体北广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" y="1029335"/>
            <a:ext cx="6308725" cy="4968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2948" r="10416"/>
          <a:stretch>
            <a:fillRect/>
          </a:stretch>
        </p:blipFill>
        <p:spPr>
          <a:xfrm>
            <a:off x="8049260" y="3723640"/>
            <a:ext cx="3656965" cy="22745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b="5796"/>
          <a:stretch>
            <a:fillRect/>
          </a:stretch>
        </p:blipFill>
        <p:spPr>
          <a:xfrm>
            <a:off x="457200" y="1029335"/>
            <a:ext cx="3715385" cy="23120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 b="6949"/>
          <a:stretch>
            <a:fillRect/>
          </a:stretch>
        </p:blipFill>
        <p:spPr>
          <a:xfrm>
            <a:off x="4260215" y="1036320"/>
            <a:ext cx="3683635" cy="2287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540" b="3405"/>
          <a:stretch>
            <a:fillRect/>
          </a:stretch>
        </p:blipFill>
        <p:spPr>
          <a:xfrm>
            <a:off x="457835" y="3705860"/>
            <a:ext cx="3708400" cy="2291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5893"/>
          <a:stretch>
            <a:fillRect/>
          </a:stretch>
        </p:blipFill>
        <p:spPr>
          <a:xfrm>
            <a:off x="4270375" y="3715385"/>
            <a:ext cx="3672840" cy="22815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l="2548"/>
          <a:stretch>
            <a:fillRect/>
          </a:stretch>
        </p:blipFill>
        <p:spPr>
          <a:xfrm>
            <a:off x="8048625" y="1028700"/>
            <a:ext cx="3655060" cy="23126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1400" y="335597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MINI激情驾驶训练营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MINI激情驾驶训练营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12835" y="3355975"/>
            <a:ext cx="2326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级产品体验之旅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0340" y="6034405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 梅赛德斯-奔驰“星辉驾驭”试驾活动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43195" y="6034405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 梅赛德斯-奔驰“星辉驾驭”试驾活动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80450" y="6034405"/>
            <a:ext cx="23914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级产品体验之旅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c71fb8aa-78b4-491f-b45c-9e17fa7f7510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济南奥体北广场试驾场地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262</cp:revision>
  <dcterms:created xsi:type="dcterms:W3CDTF">2019-06-19T02:08:00Z</dcterms:created>
  <dcterms:modified xsi:type="dcterms:W3CDTF">2022-09-23T08:16:06Z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3B9181BD97A84CE69EF58C020673BDD3</vt:lpwstr>
  </property>
</Properties>
</file>