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78"/>
        <p:guide pos="280"/>
        <p:guide pos="7386"/>
        <p:guide orient="horz" pos="637"/>
        <p:guide orient="horz" pos="3908"/>
        <p:guide pos="5026"/>
        <p:guide pos="26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7"/>
          <a:stretch>
            <a:fillRect/>
          </a:stretch>
        </p:blipFill>
        <p:spPr>
          <a:xfrm>
            <a:off x="443230" y="1012190"/>
            <a:ext cx="11282045" cy="5848350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济南澄波湖赛车场地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3865" y="5371465"/>
            <a:ext cx="1128268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5882640"/>
            <a:ext cx="1077214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济南澄波湖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赛车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地，坐落于泉城济南的北部济阳，距离济南市区30公里，距离济南遥墙国际机场15公里、主题公园紧邻济南澄波湖风景区和澄波湖水上乐园交相辉映。主题公园是山东省会济南市第一条汽车专业柏油赛道。由山东省汽车界多位资深汽车专家和省交通学院多名教授设计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680960" y="4140200"/>
            <a:ext cx="42957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长180米 宽180米  沥青赛道长1.2KM 宽5米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380V/200A 高压供水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越野场地</a:t>
            </a:r>
            <a:r>
              <a:rPr sz="1200">
                <a:latin typeface="+mn-ea"/>
                <a:cs typeface="+mn-ea"/>
                <a:sym typeface="+mn-ea"/>
              </a:rPr>
              <a:t> 固定</a:t>
            </a:r>
            <a:r>
              <a:rPr lang="zh-CN" sz="1200">
                <a:latin typeface="+mn-ea"/>
                <a:cs typeface="+mn-ea"/>
                <a:sym typeface="+mn-ea"/>
              </a:rPr>
              <a:t>洗手</a:t>
            </a:r>
            <a:r>
              <a:rPr sz="1200">
                <a:latin typeface="+mn-ea"/>
                <a:cs typeface="+mn-ea"/>
                <a:sym typeface="+mn-ea"/>
              </a:rPr>
              <a:t>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0960" y="1819275"/>
            <a:ext cx="4058920" cy="2104390"/>
          </a:xfrm>
          <a:prstGeom prst="rect">
            <a:avLst/>
          </a:prstGeom>
        </p:spPr>
      </p:pic>
      <p:pic>
        <p:nvPicPr>
          <p:cNvPr id="2" name="图片 1" descr="济南澄波湖试驾场地-新版"/>
          <p:cNvPicPr>
            <a:picLocks noChangeAspect="1"/>
          </p:cNvPicPr>
          <p:nvPr/>
        </p:nvPicPr>
        <p:blipFill>
          <a:blip r:embed="rId2"/>
          <a:srcRect t="9058"/>
          <a:stretch>
            <a:fillRect/>
          </a:stretch>
        </p:blipFill>
        <p:spPr>
          <a:xfrm>
            <a:off x="186690" y="1288415"/>
            <a:ext cx="7431405" cy="50850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1543050" y="3406775"/>
            <a:ext cx="13322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长安汽车试驾会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97500" y="3406775"/>
            <a:ext cx="1397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东风标致试驾会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49680" y="6090285"/>
            <a:ext cx="19856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长安汽车睿骋</a:t>
            </a:r>
            <a:r>
              <a:rPr lang="en-US" altLang="zh-CN" sz="1200">
                <a:latin typeface="+mn-ea"/>
                <a:cs typeface="+mn-ea"/>
              </a:rPr>
              <a:t>cc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51145" y="6084570"/>
            <a:ext cx="17011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东风日产天籁试驾会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305290" y="6092825"/>
            <a:ext cx="12484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+mn-ea"/>
                <a:cs typeface="+mn-ea"/>
                <a:sym typeface="+mn-ea"/>
              </a:rPr>
              <a:t>NISSAN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9" name="图片 8" descr="C:\Users\qw\Desktop\src=http___pic.xcarimg.com_img_news_photo_2017_06_19_P1cYlN08Og1497857638846895149785763884.jpg&amp;refer=http___pic.xcarimg_meitu_1.jpgsrc=http___pic.xcarimg.com_img_news_photo_2017_06_19_P1cYlN08Og1497857638846895149785763884.jpg&amp;refer=http___pic.xcarimg_meitu_1"/>
          <p:cNvPicPr>
            <a:picLocks noChangeAspect="1"/>
          </p:cNvPicPr>
          <p:nvPr/>
        </p:nvPicPr>
        <p:blipFill>
          <a:blip r:embed="rId1"/>
          <a:srcRect t="8826"/>
          <a:stretch>
            <a:fillRect/>
          </a:stretch>
        </p:blipFill>
        <p:spPr>
          <a:xfrm>
            <a:off x="7978140" y="3810000"/>
            <a:ext cx="3749040" cy="22828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1"/>
          <a:stretch>
            <a:fillRect/>
          </a:stretch>
        </p:blipFill>
        <p:spPr>
          <a:xfrm>
            <a:off x="4256405" y="1010920"/>
            <a:ext cx="3624580" cy="2318385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4" r="15046"/>
          <a:stretch>
            <a:fillRect/>
          </a:stretch>
        </p:blipFill>
        <p:spPr>
          <a:xfrm>
            <a:off x="415925" y="1010920"/>
            <a:ext cx="3750310" cy="2318385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2" b="1"/>
          <a:stretch>
            <a:fillRect/>
          </a:stretch>
        </p:blipFill>
        <p:spPr>
          <a:xfrm>
            <a:off x="7978140" y="1011555"/>
            <a:ext cx="3754120" cy="2318385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文本框 10"/>
          <p:cNvSpPr txBox="1"/>
          <p:nvPr/>
        </p:nvSpPr>
        <p:spPr>
          <a:xfrm>
            <a:off x="9156700" y="3406775"/>
            <a:ext cx="1397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东风标致试驾会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45" y="3816985"/>
            <a:ext cx="3768090" cy="22675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rcRect r="25370" b="17373"/>
          <a:stretch>
            <a:fillRect/>
          </a:stretch>
        </p:blipFill>
        <p:spPr>
          <a:xfrm>
            <a:off x="4256405" y="3816985"/>
            <a:ext cx="3624580" cy="226504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COMMONDATA" val="eyJoZGlkIjoiYThmNTk2OGY0ZWVjMTBkZDI2MmM3MThhMjk2ODBkNzgifQ=="/>
  <p:tag name="KSO_WPP_MARK_KEY" val="1e8f338e-23fe-406b-9136-5c4e39b5738d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济南澄波湖赛车场地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253</cp:revision>
  <dcterms:created xsi:type="dcterms:W3CDTF">2019-06-19T02:08:00Z</dcterms:created>
  <dcterms:modified xsi:type="dcterms:W3CDTF">2022-09-30T03:07:26Z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9E4EED336DE245A9BFEB4FE4E841CB49</vt:lpwstr>
  </property>
</Properties>
</file>