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0"/>
        <p:guide pos="278"/>
        <p:guide pos="7370"/>
        <p:guide orient="horz" pos="561"/>
        <p:guide orient="horz" pos="3829"/>
        <p:guide pos="5020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c99611ad855b743611b6b4433b7ee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967740"/>
            <a:ext cx="11255375" cy="58743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济南雪野湖试驾场地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565340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济南雪野湖试驾场地位于美丽的雪野湖畔，在济南东南方60公里处，由港沟上高速雪野湖下20分钟车程，场地总面积约5公顷，主场地沥青柏油路330米*30米，配有10000平方室内展馆，10000平方草坪，2000平方水泥地面，旁边是风景怡人的雪野湖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73365" y="3989070"/>
            <a:ext cx="38588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沥青柏油路330米*30米 10000平方室内展馆 10000平方草坪 2000平方水泥地面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/200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WIFI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覆盖 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C:\Users\shizhan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64805" y="1463675"/>
            <a:ext cx="3735070" cy="2274570"/>
          </a:xfrm>
          <a:prstGeom prst="rect">
            <a:avLst/>
          </a:prstGeom>
        </p:spPr>
      </p:pic>
      <p:pic>
        <p:nvPicPr>
          <p:cNvPr id="2" name="图片 1" descr="济南雪野湖试驾场地-新版"/>
          <p:cNvPicPr>
            <a:picLocks noChangeAspect="1"/>
          </p:cNvPicPr>
          <p:nvPr/>
        </p:nvPicPr>
        <p:blipFill>
          <a:blip r:embed="rId2"/>
          <a:srcRect t="8188"/>
          <a:stretch>
            <a:fillRect/>
          </a:stretch>
        </p:blipFill>
        <p:spPr>
          <a:xfrm>
            <a:off x="441325" y="890905"/>
            <a:ext cx="6802755" cy="5680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3855" y="3810635"/>
            <a:ext cx="3717290" cy="23761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1391" r="2782"/>
          <a:stretch>
            <a:fillRect/>
          </a:stretch>
        </p:blipFill>
        <p:spPr>
          <a:xfrm>
            <a:off x="7981950" y="977265"/>
            <a:ext cx="3719830" cy="2405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806190"/>
            <a:ext cx="3661410" cy="2380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9131" r="4806"/>
          <a:stretch>
            <a:fillRect/>
          </a:stretch>
        </p:blipFill>
        <p:spPr>
          <a:xfrm>
            <a:off x="441960" y="3806190"/>
            <a:ext cx="3695065" cy="2394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" y="969010"/>
            <a:ext cx="3703320" cy="24041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33830" y="3409315"/>
            <a:ext cx="2146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别克新君威与君威</a:t>
            </a:r>
            <a:r>
              <a:rPr lang="en-US" altLang="zh-CN" sz="1200">
                <a:latin typeface="+mn-ea"/>
                <a:cs typeface="+mn-ea"/>
              </a:rPr>
              <a:t>G</a:t>
            </a:r>
            <a:r>
              <a:rPr lang="en-US" altLang="zh-CN" sz="1200">
                <a:latin typeface="+mn-ea"/>
                <a:cs typeface="+mn-ea"/>
              </a:rPr>
              <a:t>S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7300" y="340931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ATS-L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1290" y="338264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启辰</a:t>
            </a:r>
            <a:r>
              <a:rPr lang="en-US" altLang="zh-CN" sz="1200">
                <a:latin typeface="+mn-ea"/>
                <a:cs typeface="+mn-ea"/>
              </a:rPr>
              <a:t>T90 </a:t>
            </a:r>
            <a:r>
              <a:rPr lang="zh-CN" altLang="en-US" sz="1200">
                <a:latin typeface="+mn-ea"/>
                <a:cs typeface="+mn-ea"/>
              </a:rPr>
              <a:t>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78610" y="6201410"/>
            <a:ext cx="20008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</a:t>
            </a:r>
            <a:r>
              <a:rPr lang="zh-CN" altLang="en-US" sz="1200">
                <a:latin typeface="+mn-ea"/>
                <a:cs typeface="+mn-ea"/>
                <a:sym typeface="+mn-ea"/>
              </a:rPr>
              <a:t>雪野湖媒体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66385" y="6201410"/>
            <a:ext cx="1910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BMW</a:t>
            </a:r>
            <a:r>
              <a:rPr lang="zh-CN" altLang="en-US" sz="1200">
                <a:latin typeface="+mn-ea"/>
                <a:cs typeface="+mn-ea"/>
                <a:sym typeface="+mn-ea"/>
              </a:rPr>
              <a:t>雪野湖媒体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  <a:p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1290" y="6201410"/>
            <a:ext cx="2204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长安第二代逸动媒体试驾会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754"/>
          <a:stretch>
            <a:fillRect/>
          </a:stretch>
        </p:blipFill>
        <p:spPr>
          <a:xfrm>
            <a:off x="4241800" y="968375"/>
            <a:ext cx="3661410" cy="24136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927b7a3-ca76-4df0-9ff3-cceab312795a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济南雪野湖试驾场地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251</cp:revision>
  <dcterms:created xsi:type="dcterms:W3CDTF">2019-06-19T02:08:00Z</dcterms:created>
  <dcterms:modified xsi:type="dcterms:W3CDTF">2022-09-30T03:17:40Z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0457C8225AD44C6E863B52ACE6C6190D</vt:lpwstr>
  </property>
</Properties>
</file>