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2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3">
          <p15:clr>
            <a:srgbClr val="A4A3A4"/>
          </p15:clr>
        </p15:guide>
        <p15:guide id="2" pos="263">
          <p15:clr>
            <a:srgbClr val="A4A3A4"/>
          </p15:clr>
        </p15:guide>
        <p15:guide id="3" pos="7387">
          <p15:clr>
            <a:srgbClr val="A4A3A4"/>
          </p15:clr>
        </p15:guide>
        <p15:guide id="4" orient="horz" pos="708">
          <p15:clr>
            <a:srgbClr val="A4A3A4"/>
          </p15:clr>
        </p15:guide>
        <p15:guide id="5" orient="horz" pos="3778">
          <p15:clr>
            <a:srgbClr val="A4A3A4"/>
          </p15:clr>
        </p15:guide>
        <p15:guide id="6" orient="horz" pos="2154">
          <p15:clr>
            <a:srgbClr val="A4A3A4"/>
          </p15:clr>
        </p15:guide>
        <p15:guide id="7" pos="2678">
          <p15:clr>
            <a:srgbClr val="A4A3A4"/>
          </p15:clr>
        </p15:guide>
        <p15:guide id="8" pos="4975">
          <p15:clr>
            <a:srgbClr val="A4A3A4"/>
          </p15:clr>
        </p15:guide>
        <p15:guide id="9" pos="5047">
          <p15:clr>
            <a:srgbClr val="A4A3A4"/>
          </p15:clr>
        </p15:guide>
        <p15:guide id="10" pos="2608">
          <p15:clr>
            <a:srgbClr val="A4A3A4"/>
          </p15:clr>
        </p15:guide>
        <p15:guide id="11" orient="horz" pos="717">
          <p15:clr>
            <a:srgbClr val="A4A3A4"/>
          </p15:clr>
        </p15:guide>
        <p15:guide id="12" orient="horz" pos="6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03"/>
        <p:guide pos="263"/>
        <p:guide pos="7387"/>
        <p:guide orient="horz" pos="708"/>
        <p:guide orient="horz" pos="3778"/>
        <p:guide orient="horz" pos="2154"/>
        <p:guide pos="2678"/>
        <p:guide pos="4975"/>
        <p:guide pos="5047"/>
        <p:guide pos="2608"/>
        <p:guide orient="horz" pos="717"/>
        <p:guide orient="horz" pos="6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2022\9\21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bf5b83aefec4c44487e9ef3e8d634a_meitu_3"/>
          <p:cNvPicPr>
            <a:picLocks noChangeAspect="1"/>
          </p:cNvPicPr>
          <p:nvPr/>
        </p:nvPicPr>
        <p:blipFill>
          <a:blip r:embed="rId3"/>
          <a:srcRect t="14955"/>
          <a:stretch>
            <a:fillRect/>
          </a:stretch>
        </p:blipFill>
        <p:spPr>
          <a:xfrm>
            <a:off x="417830" y="1012190"/>
            <a:ext cx="11327130" cy="58439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东莞虎门会展试驾场地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90920"/>
            <a:ext cx="1050607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东莞虎门会展占地面积约10,495平方米，采用现代主义建筑风格设计，主体为钢架结构，外立面主要为穿孔金属板。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62850" y="4283710"/>
            <a:ext cx="4152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长145m 宽142m 最窄宽65m 水泥地面 全封闭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100A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 </a:t>
            </a: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</a:p>
        </p:txBody>
      </p:sp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3"/>
          <a:srcRect t="12508" b="12508"/>
          <a:stretch>
            <a:fillRect/>
          </a:stretch>
        </p:blipFill>
        <p:spPr>
          <a:xfrm>
            <a:off x="7629525" y="1891030"/>
            <a:ext cx="3831590" cy="21983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4CE550-EBCC-4B43-8A9D-91AEE4DBE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71" y="1031671"/>
            <a:ext cx="5932618" cy="56164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703070" y="6019800"/>
            <a:ext cx="116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汽车特技表演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93860" y="6019800"/>
            <a:ext cx="132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汽车文化博览会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03070" y="3435350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东风启辰试驾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49265" y="6019800"/>
            <a:ext cx="1093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场地实景图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136015"/>
            <a:ext cx="3724275" cy="2283460"/>
          </a:xfrm>
          <a:prstGeom prst="rect">
            <a:avLst/>
          </a:prstGeom>
        </p:spPr>
      </p:pic>
      <p:pic>
        <p:nvPicPr>
          <p:cNvPr id="4" name="图片 3" descr="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1136015"/>
            <a:ext cx="3665220" cy="2293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509260" y="345376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东风启辰试驾</a:t>
            </a:r>
          </a:p>
        </p:txBody>
      </p:sp>
      <p:pic>
        <p:nvPicPr>
          <p:cNvPr id="7" name="图片 6" descr="0259be9d04b4de464331fc38e6dd5e08_meitu_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225" y="1136650"/>
            <a:ext cx="3690620" cy="22853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293860" y="3453765"/>
            <a:ext cx="1150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东风启辰试驾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t="5363" b="6826"/>
          <a:stretch>
            <a:fillRect/>
          </a:stretch>
        </p:blipFill>
        <p:spPr>
          <a:xfrm>
            <a:off x="423545" y="3806190"/>
            <a:ext cx="3711575" cy="21831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rcRect t="10069" b="9701"/>
          <a:stretch>
            <a:fillRect/>
          </a:stretch>
        </p:blipFill>
        <p:spPr>
          <a:xfrm>
            <a:off x="8012430" y="3822065"/>
            <a:ext cx="3700780" cy="2167890"/>
          </a:xfrm>
          <a:prstGeom prst="rect">
            <a:avLst/>
          </a:prstGeom>
        </p:spPr>
      </p:pic>
      <p:pic>
        <p:nvPicPr>
          <p:cNvPr id="21" name="图片 20" descr="图片2"/>
          <p:cNvPicPr>
            <a:picLocks noChangeAspect="1"/>
          </p:cNvPicPr>
          <p:nvPr/>
        </p:nvPicPr>
        <p:blipFill>
          <a:blip r:embed="rId8"/>
          <a:srcRect t="12503" r="5355" b="12503"/>
          <a:stretch>
            <a:fillRect/>
          </a:stretch>
        </p:blipFill>
        <p:spPr>
          <a:xfrm>
            <a:off x="4251960" y="3821430"/>
            <a:ext cx="3625215" cy="21678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d195d8f-9611-45e5-9fb8-650767392a0e"/>
  <p:tag name="COMMONDATA" val="eyJoZGlkIjoiZWMzNTVlMTI5YThkMWMzZjQ1MzliM2IzMmJjOGRkN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</Words>
  <Application>Microsoft Office PowerPoint</Application>
  <PresentationFormat>宽屏</PresentationFormat>
  <Paragraphs>12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东莞虎门会展试驾场地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东莞虎门会展试驾场地</dc:title>
  <dc:creator/>
  <cp:lastModifiedBy>Anne</cp:lastModifiedBy>
  <cp:revision>229</cp:revision>
  <dcterms:created xsi:type="dcterms:W3CDTF">2019-06-19T02:08:00Z</dcterms:created>
  <dcterms:modified xsi:type="dcterms:W3CDTF">2022-09-21T02:39:51Z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98B47D4080A34069ACE7BD1A92D1551A</vt:lpwstr>
  </property>
</Properties>
</file>