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19" r:id="rId3"/>
    <p:sldId id="414" r:id="rId5"/>
    <p:sldId id="422" r:id="rId6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477"/>
        <p:guide pos="263"/>
        <p:guide pos="7372"/>
        <p:guide orient="horz" pos="637"/>
        <p:guide orient="horz" pos="4010"/>
        <p:guide pos="2531"/>
        <p:guide pos="471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0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7830" y="1008380"/>
            <a:ext cx="11268075" cy="584835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北京易车金港赛车场地</a:t>
            </a:r>
            <a:endParaRPr lang="zh-CN" altLang="en-US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830" y="5372735"/>
            <a:ext cx="1130871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17830" y="5996940"/>
            <a:ext cx="1128585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北京易车金港赛车场地，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位于北京市朝阳区金盏乡金盏纵十二路，是由金港会员俱乐部打造的一条测试场地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，赛道长度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1994m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，宽度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10-17m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，最长直线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455m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，试驾区域长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160m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，最宽处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80m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，总面积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15400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㎡。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可用于举办汽车赛事、试乘试驾活动、汽车性能测试及驾控培训等。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7892415" y="3822700"/>
            <a:ext cx="383095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lang="zh-CN" altLang="en-US" sz="1200">
                <a:latin typeface="+mn-ea"/>
                <a:cs typeface="+mn-ea"/>
                <a:sym typeface="+mn-ea"/>
              </a:rPr>
              <a:t>赛道长度1994m，宽度10-17m，最长直线455m；试驾区域，长160m，最宽处80m，总面积15400㎡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 柏油路面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全封闭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380V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方便接水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卫生间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2425" y="1064895"/>
            <a:ext cx="3730625" cy="2798445"/>
          </a:xfrm>
          <a:prstGeom prst="rect">
            <a:avLst/>
          </a:prstGeom>
        </p:spPr>
      </p:pic>
      <p:pic>
        <p:nvPicPr>
          <p:cNvPr id="2" name="图片 1" descr="北京易车金港赛车场地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30" y="1010920"/>
            <a:ext cx="6991350" cy="535876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/>
        </p:nvSpPr>
        <p:spPr>
          <a:xfrm>
            <a:off x="1232535" y="4516120"/>
            <a:ext cx="19773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</a:rPr>
              <a:t>场地实景图</a:t>
            </a:r>
            <a:r>
              <a:rPr lang="en-US" altLang="zh-CN" sz="1200">
                <a:latin typeface="+mn-ea"/>
                <a:cs typeface="+mn-ea"/>
              </a:rPr>
              <a:t>—</a:t>
            </a:r>
            <a:r>
              <a:rPr lang="zh-CN" sz="1200">
                <a:latin typeface="+mn-ea"/>
                <a:cs typeface="+mn-ea"/>
              </a:rPr>
              <a:t>场地入口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181340" y="4516120"/>
            <a:ext cx="29159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场地实景图</a:t>
            </a:r>
            <a:endParaRPr sz="1200">
              <a:latin typeface="+mn-ea"/>
              <a:cs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394200" y="4516120"/>
            <a:ext cx="308991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场地实景图</a:t>
            </a:r>
            <a:endParaRPr sz="1200">
              <a:latin typeface="+mn-ea"/>
              <a:cs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8355" y="2160905"/>
            <a:ext cx="2828925" cy="21240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0090" y="2165668"/>
            <a:ext cx="2819400" cy="21145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2300" y="2165985"/>
            <a:ext cx="2800350" cy="210502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COMMONDATA" val="eyJoZGlkIjoiYzE0MWQ5MzhhMzc0NWNlNGVkM2QwNTQzMGIxZWQ3YTgifQ=="/>
  <p:tag name="KSO_WPP_MARK_KEY" val="f6060c8f-924d-448d-a08f-11a6c6afd270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267</Words>
  <Application>WPS 演示</Application>
  <PresentationFormat>宽屏</PresentationFormat>
  <Paragraphs>15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北京易车金港赛车场地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憨豆般的灵魂</cp:lastModifiedBy>
  <cp:revision>264</cp:revision>
  <dcterms:created xsi:type="dcterms:W3CDTF">2019-06-19T02:08:00Z</dcterms:created>
  <dcterms:modified xsi:type="dcterms:W3CDTF">2022-10-08T08:44:33Z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2052-11.1.0.12598</vt:lpwstr>
  </property>
  <property fmtid="{D5CDD505-2E9C-101B-9397-08002B2CF9AE}" pid="3" name="ICV">
    <vt:lpwstr>F9A3CC92C1904D349E7047435F034C00</vt:lpwstr>
  </property>
</Properties>
</file>