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3"/>
        <p:guide pos="351"/>
        <p:guide pos="7379"/>
        <p:guide orient="horz" pos="640"/>
        <p:guide orient="horz" pos="3878"/>
        <p:guide pos="5050"/>
        <p:guide pos="27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object 2"/>
          <p:cNvSpPr/>
          <p:nvPr/>
        </p:nvSpPr>
        <p:spPr>
          <a:xfrm>
            <a:off x="544830" y="871220"/>
            <a:ext cx="11191240" cy="598741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北京顺义顺创试驾场地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544195" y="5372735"/>
            <a:ext cx="111563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41655" y="6115050"/>
            <a:ext cx="1076896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北京顺义顺创试驾场地，位于北京市顺义区北小营镇。总占地273亩，配套建筑面积2.8万平米（建设中），包括研发楼、综合测试楼、停车楼及调试准备车检。硬化道路面积达11万平米。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80705" y="3581400"/>
            <a:ext cx="3533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170m</a:t>
            </a:r>
            <a:r>
              <a:rPr lang="zh-CN" altLang="en-US" sz="1200">
                <a:latin typeface="+mn-ea"/>
                <a:cs typeface="+mn-ea"/>
                <a:sym typeface="+mn-ea"/>
              </a:rPr>
              <a:t> 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120m</a:t>
            </a:r>
            <a:r>
              <a:rPr lang="zh-CN" alt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直线加速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600m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30m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8</a:t>
            </a:r>
            <a:r>
              <a:rPr lang="en-US" sz="1200">
                <a:latin typeface="+mn-ea"/>
                <a:cs typeface="+mn-ea"/>
                <a:sym typeface="+mn-ea"/>
              </a:rPr>
              <a:t>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0705" y="1016000"/>
            <a:ext cx="3533775" cy="23177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3" name="图片 2" descr="81442ab636956c2af3d471e2151587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0" y="1016000"/>
            <a:ext cx="7268845" cy="51409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5836258e8928e022aea1549b63aa4f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00855" y="3716655"/>
            <a:ext cx="3590925" cy="2259965"/>
          </a:xfrm>
          <a:prstGeom prst="rect">
            <a:avLst/>
          </a:prstGeom>
        </p:spPr>
      </p:pic>
      <p:pic>
        <p:nvPicPr>
          <p:cNvPr id="8" name="图片 7" descr="c18da9ee3ce0f0fc59557c55fa6349b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16875" y="3716655"/>
            <a:ext cx="3696335" cy="2260600"/>
          </a:xfrm>
          <a:prstGeom prst="rect">
            <a:avLst/>
          </a:prstGeom>
        </p:spPr>
      </p:pic>
      <p:pic>
        <p:nvPicPr>
          <p:cNvPr id="7" name="图片 6" descr="6abfe32f1ee6a6cbbc407ef71733c4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8165" y="3716020"/>
            <a:ext cx="3613150" cy="2261235"/>
          </a:xfrm>
          <a:prstGeom prst="rect">
            <a:avLst/>
          </a:prstGeom>
        </p:spPr>
      </p:pic>
      <p:pic>
        <p:nvPicPr>
          <p:cNvPr id="15" name="图片 14" descr="图片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6895" y="1028700"/>
            <a:ext cx="3614420" cy="2273300"/>
          </a:xfrm>
          <a:prstGeom prst="rect">
            <a:avLst/>
          </a:prstGeom>
        </p:spPr>
      </p:pic>
      <p:pic>
        <p:nvPicPr>
          <p:cNvPr id="13" name="图片 12" descr="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99585" y="1017270"/>
            <a:ext cx="3592195" cy="22739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7530" y="3356610"/>
            <a:ext cx="11156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自动驾驶体验会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 descr="zsfdtj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16875" y="1017270"/>
            <a:ext cx="3697605" cy="2273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6895" y="6156325"/>
            <a:ext cx="11156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中国年度智能车型评选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zE0MWQ5MzhhMzc0NWNlNGVkM2QwNTQzMGIxZWQ3YTgifQ=="/>
  <p:tag name="KSO_WPP_MARK_KEY" val="26b28dc9-0b49-4be9-ae18-d67b7e4187b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WPS 演示</Application>
  <PresentationFormat>宽屏</PresentationFormat>
  <Paragraphs>13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北京顺义顺创试驾场地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憨豆般的灵魂</cp:lastModifiedBy>
  <cp:revision>307</cp:revision>
  <dcterms:created xsi:type="dcterms:W3CDTF">2019-06-19T02:08:00Z</dcterms:created>
  <dcterms:modified xsi:type="dcterms:W3CDTF">2022-10-08T08:28:01Z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0A03895BBDEF474ABF8D4451ECCD8C80</vt:lpwstr>
  </property>
</Properties>
</file>