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19" r:id="rId2"/>
    <p:sldId id="414" r:id="rId3"/>
    <p:sldId id="422" r:id="rId4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63">
          <p15:clr>
            <a:srgbClr val="A4A3A4"/>
          </p15:clr>
        </p15:guide>
        <p15:guide id="2" pos="7384">
          <p15:clr>
            <a:srgbClr val="A4A3A4"/>
          </p15:clr>
        </p15:guide>
        <p15:guide id="3" orient="horz" pos="1341">
          <p15:clr>
            <a:srgbClr val="A4A3A4"/>
          </p15:clr>
        </p15:guide>
        <p15:guide id="4" orient="horz" pos="1463">
          <p15:clr>
            <a:srgbClr val="A4A3A4"/>
          </p15:clr>
        </p15:guide>
        <p15:guide id="5" orient="horz" pos="2146">
          <p15:clr>
            <a:srgbClr val="A4A3A4"/>
          </p15:clr>
        </p15:guide>
        <p15:guide id="6" pos="2678">
          <p15:clr>
            <a:srgbClr val="A4A3A4"/>
          </p15:clr>
        </p15:guide>
        <p15:guide id="7" pos="5089">
          <p15:clr>
            <a:srgbClr val="A4A3A4"/>
          </p15:clr>
        </p15:guide>
        <p15:guide id="8" orient="horz" pos="640">
          <p15:clr>
            <a:srgbClr val="A4A3A4"/>
          </p15:clr>
        </p15:guide>
        <p15:guide id="9" orient="horz" pos="3786">
          <p15:clr>
            <a:srgbClr val="A4A3A4"/>
          </p15:clr>
        </p15:guide>
        <p15:guide id="10" orient="horz" pos="2354">
          <p15:clr>
            <a:srgbClr val="A4A3A4"/>
          </p15:clr>
        </p15:guide>
        <p15:guide id="11" orient="horz" pos="729">
          <p15:clr>
            <a:srgbClr val="A4A3A4"/>
          </p15:clr>
        </p15:guide>
        <p15:guide id="12" pos="49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pos="263"/>
        <p:guide pos="7384"/>
        <p:guide orient="horz" pos="1341"/>
        <p:guide orient="horz" pos="1463"/>
        <p:guide orient="horz" pos="2146"/>
        <p:guide pos="2678"/>
        <p:guide pos="5089"/>
        <p:guide orient="horz" pos="640"/>
        <p:guide orient="horz" pos="3786"/>
        <p:guide orient="horz" pos="2354"/>
        <p:guide orient="horz" pos="729"/>
        <p:guide pos="499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2022\9\21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  <a:t>2022\9\21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2022\9\21 Wednesday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theme" Target="../theme/theme1.xml"/><Relationship Id="rId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2022\9\21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872"/>
          <a:stretch>
            <a:fillRect/>
          </a:stretch>
        </p:blipFill>
        <p:spPr>
          <a:xfrm>
            <a:off x="418465" y="994410"/>
            <a:ext cx="11320145" cy="586359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bg1"/>
                </a:solidFill>
              </a:rPr>
              <a:t>合肥国展试驾场地</a:t>
            </a: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4655" y="6060440"/>
            <a:ext cx="1050607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合肥国展试驾场地位于经济技术开发区繁华大道272号。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953375" y="3926840"/>
            <a:ext cx="42957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长255m 宽109m 水泥场地 全封闭</a:t>
            </a: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10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0kw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不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方便接水 固定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洗手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间</a:t>
            </a: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105" y="1529715"/>
            <a:ext cx="3615690" cy="23971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CC10D8D-973E-4595-AD98-BED36CD53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60" y="1157288"/>
            <a:ext cx="7598328" cy="52603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365885" y="6035040"/>
            <a:ext cx="18211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凯迪拉克V Lab尊驾营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365885" y="3427095"/>
            <a:ext cx="18967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北京现代全系SUV试驾会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036820" y="3427095"/>
            <a:ext cx="23558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200">
                <a:latin typeface="+mn-ea"/>
                <a:cs typeface="+mn-ea"/>
              </a:rPr>
              <a:t>吉利星越高阶运动SUV试驾会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287510" y="3427095"/>
            <a:ext cx="14363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  <a:sym typeface="+mn-ea"/>
              </a:rPr>
              <a:t>捷豹赛感驾控营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949825" y="6010275"/>
            <a:ext cx="25298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上汽大众全新朗逸Plus巅峰试驾汇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881110" y="6012180"/>
            <a:ext cx="20402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长安福特翼虎试驾体验会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4414" t="12773"/>
          <a:stretch>
            <a:fillRect/>
          </a:stretch>
        </p:blipFill>
        <p:spPr>
          <a:xfrm>
            <a:off x="410845" y="1172210"/>
            <a:ext cx="3712845" cy="22548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r="5052" b="11879"/>
          <a:stretch>
            <a:fillRect/>
          </a:stretch>
        </p:blipFill>
        <p:spPr>
          <a:xfrm>
            <a:off x="4251960" y="1172210"/>
            <a:ext cx="3675380" cy="22656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9105" y="1172210"/>
            <a:ext cx="3646170" cy="22548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rcRect t="8363"/>
          <a:stretch>
            <a:fillRect/>
          </a:stretch>
        </p:blipFill>
        <p:spPr>
          <a:xfrm>
            <a:off x="417830" y="3732530"/>
            <a:ext cx="3705860" cy="22752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rcRect b="5986"/>
          <a:stretch>
            <a:fillRect/>
          </a:stretch>
        </p:blipFill>
        <p:spPr>
          <a:xfrm>
            <a:off x="4247515" y="3749040"/>
            <a:ext cx="3679190" cy="22631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rcRect r="-1008"/>
          <a:stretch>
            <a:fillRect/>
          </a:stretch>
        </p:blipFill>
        <p:spPr>
          <a:xfrm>
            <a:off x="8079105" y="3749040"/>
            <a:ext cx="3691890" cy="22593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f1ef0480-3314-4234-af2c-70b91fea2098"/>
  <p:tag name="COMMONDATA" val="eyJoZGlkIjoiZWMzNTVlMTI5YThkMWMzZjQ1MzliM2IzMmJjOGRkNm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宽屏</PresentationFormat>
  <Paragraphs>12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微软雅黑</vt:lpstr>
      <vt:lpstr>Arial</vt:lpstr>
      <vt:lpstr>Calibri</vt:lpstr>
      <vt:lpstr>Wingdings</vt:lpstr>
      <vt:lpstr>Office 主题​​</vt:lpstr>
      <vt:lpstr>合肥国展试驾场地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合肥国展试驾场地</dc:title>
  <dc:creator/>
  <cp:lastModifiedBy>Anne</cp:lastModifiedBy>
  <cp:revision>236</cp:revision>
  <dcterms:created xsi:type="dcterms:W3CDTF">2019-06-19T02:08:00Z</dcterms:created>
  <dcterms:modified xsi:type="dcterms:W3CDTF">2022-09-21T05:00:12Z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77823E58814D44F492D0ACBC53654FD0</vt:lpwstr>
  </property>
</Properties>
</file>