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2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0">
          <p15:clr>
            <a:srgbClr val="A4A3A4"/>
          </p15:clr>
        </p15:guide>
        <p15:guide id="2" pos="270">
          <p15:clr>
            <a:srgbClr val="A4A3A4"/>
          </p15:clr>
        </p15:guide>
        <p15:guide id="3" pos="7458">
          <p15:clr>
            <a:srgbClr val="A4A3A4"/>
          </p15:clr>
        </p15:guide>
        <p15:guide id="4" orient="horz" pos="647">
          <p15:clr>
            <a:srgbClr val="A4A3A4"/>
          </p15:clr>
        </p15:guide>
        <p15:guide id="5" orient="horz" pos="3384">
          <p15:clr>
            <a:srgbClr val="A4A3A4"/>
          </p15:clr>
        </p15:guide>
        <p15:guide id="6" orient="horz" pos="12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570"/>
        <p:guide pos="270"/>
        <p:guide pos="7458"/>
        <p:guide orient="horz" pos="647"/>
        <p:guide orient="horz" pos="3384"/>
        <p:guide orient="horz" pos="12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ijia\Desktop\img.mp.itc.jpgimg.mp.itc"/>
          <p:cNvPicPr>
            <a:picLocks noChangeAspect="1"/>
          </p:cNvPicPr>
          <p:nvPr/>
        </p:nvPicPr>
        <p:blipFill>
          <a:blip r:embed="rId3"/>
          <a:srcRect r="15004"/>
          <a:stretch>
            <a:fillRect/>
          </a:stretch>
        </p:blipFill>
        <p:spPr>
          <a:xfrm>
            <a:off x="433705" y="1027430"/>
            <a:ext cx="11421110" cy="58324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合肥奥莱试驾场地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合肥奥莱试驾场地位于合肥国家高新技术产业开发区，大蜀山麓、蜀西湖畔，独具特色的古罗马建筑和良好的自然生态环境，一定会带给所有参与试驾的顾客“艺术试驾，乐享购物”的美好试驾、购物体验 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39100" y="4326255"/>
            <a:ext cx="342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长140m  宽65m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 dirty="0" err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水泥</a:t>
            </a:r>
            <a:r>
              <a:rPr lang="en-US" altLang="zh-CN" sz="1200" dirty="0" err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地面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半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50KW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</a:p>
        </p:txBody>
      </p:sp>
      <p:pic>
        <p:nvPicPr>
          <p:cNvPr id="3" name="图片 2" descr="C:\Users\hijia\Desktop\gouwu.365jia.jpggouwu.365jia"/>
          <p:cNvPicPr>
            <a:picLocks noChangeAspect="1"/>
          </p:cNvPicPr>
          <p:nvPr/>
        </p:nvPicPr>
        <p:blipFill>
          <a:blip r:embed="rId3"/>
          <a:srcRect t="13910"/>
          <a:stretch>
            <a:fillRect/>
          </a:stretch>
        </p:blipFill>
        <p:spPr>
          <a:xfrm>
            <a:off x="8039100" y="2021205"/>
            <a:ext cx="3425190" cy="2059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9FAB5E-7E70-4C0F-BBB7-FC9356A0D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5" y="1027113"/>
            <a:ext cx="7389257" cy="52942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024620" y="5723255"/>
            <a:ext cx="1478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华晨中华试驾会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0980" y="5723255"/>
            <a:ext cx="14497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华晨中华试驾会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24620" y="3317240"/>
            <a:ext cx="1478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华晨中华试驾会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90345" y="331724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华晨中华试驾会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55895" y="3317240"/>
            <a:ext cx="145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华晨中华试驾会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55895" y="5724525"/>
            <a:ext cx="1453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华晨中华试驾会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C:\Users\hijia\Desktop\d23a2280-1e78-4e44-8e99-7c6e2dde30fc_630.jpgd23a2280-1e78-4e44-8e99-7c6e2dde30fc_6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07523" y="1271905"/>
            <a:ext cx="3202940" cy="2032000"/>
          </a:xfrm>
          <a:prstGeom prst="rect">
            <a:avLst/>
          </a:prstGeom>
        </p:spPr>
      </p:pic>
      <p:pic>
        <p:nvPicPr>
          <p:cNvPr id="7" name="图片 6" descr="C:\Users\hijia\Desktop\微信截图_20201229104249.png微信截图_20201229104249"/>
          <p:cNvPicPr>
            <a:picLocks noChangeAspect="1"/>
          </p:cNvPicPr>
          <p:nvPr/>
        </p:nvPicPr>
        <p:blipFill>
          <a:blip r:embed="rId4"/>
          <a:srcRect b="19897"/>
          <a:stretch>
            <a:fillRect/>
          </a:stretch>
        </p:blipFill>
        <p:spPr>
          <a:xfrm>
            <a:off x="427990" y="3655060"/>
            <a:ext cx="3590925" cy="2068195"/>
          </a:xfrm>
          <a:prstGeom prst="rect">
            <a:avLst/>
          </a:prstGeom>
        </p:spPr>
      </p:pic>
      <p:pic>
        <p:nvPicPr>
          <p:cNvPr id="8" name="图片 7" descr="C:\Users\hijia\Desktop\微信截图_20201229104302.png微信截图_20201229104302"/>
          <p:cNvPicPr>
            <a:picLocks noChangeAspect="1"/>
          </p:cNvPicPr>
          <p:nvPr/>
        </p:nvPicPr>
        <p:blipFill>
          <a:blip r:embed="rId5"/>
          <a:srcRect b="4435"/>
          <a:stretch>
            <a:fillRect/>
          </a:stretch>
        </p:blipFill>
        <p:spPr>
          <a:xfrm>
            <a:off x="4311015" y="3662045"/>
            <a:ext cx="3215640" cy="2052320"/>
          </a:xfrm>
          <a:prstGeom prst="rect">
            <a:avLst/>
          </a:prstGeom>
        </p:spPr>
      </p:pic>
      <p:pic>
        <p:nvPicPr>
          <p:cNvPr id="11" name="图片 10" descr="C:\Users\hijia\Desktop\微信截图_20201229104346.png微信截图_20201229104346"/>
          <p:cNvPicPr>
            <a:picLocks noChangeAspect="1"/>
          </p:cNvPicPr>
          <p:nvPr/>
        </p:nvPicPr>
        <p:blipFill>
          <a:blip r:embed="rId6"/>
          <a:srcRect r="17234"/>
          <a:stretch>
            <a:fillRect/>
          </a:stretch>
        </p:blipFill>
        <p:spPr>
          <a:xfrm>
            <a:off x="7785735" y="1285240"/>
            <a:ext cx="3888105" cy="2032000"/>
          </a:xfrm>
          <a:prstGeom prst="rect">
            <a:avLst/>
          </a:prstGeom>
        </p:spPr>
      </p:pic>
      <p:pic>
        <p:nvPicPr>
          <p:cNvPr id="13" name="图片 12" descr="C:\Users\hijia\Desktop\微信截图_20201229104311.png微信截图_20201229104311"/>
          <p:cNvPicPr>
            <a:picLocks noChangeAspect="1"/>
          </p:cNvPicPr>
          <p:nvPr/>
        </p:nvPicPr>
        <p:blipFill>
          <a:blip r:embed="rId7"/>
          <a:srcRect t="12173" b="16788"/>
          <a:stretch>
            <a:fillRect/>
          </a:stretch>
        </p:blipFill>
        <p:spPr>
          <a:xfrm>
            <a:off x="7785735" y="3655060"/>
            <a:ext cx="3888105" cy="2052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3"/>
          <a:stretch>
            <a:fillRect/>
          </a:stretch>
        </p:blipFill>
        <p:spPr>
          <a:xfrm>
            <a:off x="427990" y="1271905"/>
            <a:ext cx="3590925" cy="203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6eee559-f12e-4458-b429-bddfc7474959"/>
  <p:tag name="COMMONDATA" val="eyJoZGlkIjoiZWMzNTVlMTI5YThkMWMzZjQ1MzliM2IzMmJjOGRkNm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宽屏</PresentationFormat>
  <Paragraphs>12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合肥奥莱试驾场地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合肥奥莱试驾场地</dc:title>
  <dc:creator/>
  <cp:lastModifiedBy>Anne</cp:lastModifiedBy>
  <cp:revision>220</cp:revision>
  <dcterms:created xsi:type="dcterms:W3CDTF">2019-06-19T02:08:00Z</dcterms:created>
  <dcterms:modified xsi:type="dcterms:W3CDTF">2022-09-21T04:53:42Z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5652D4DE1F3C41A7BB42B6ED1324B3F1</vt:lpwstr>
  </property>
</Properties>
</file>