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4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82"/>
        <p:guide pos="378"/>
        <p:guide pos="7358"/>
        <p:guide orient="horz" pos="633"/>
        <p:guide orient="horz" pos="3834"/>
        <p:guide pos="5056"/>
        <p:guide pos="27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src=http___img.mp.itc.cn_upload_20170315_eb7479589e344f2e8b7622d9d28ce75e_th.jpeg&amp;refer=http___img.mp.itc"/>
          <p:cNvPicPr>
            <a:picLocks noChangeAspect="1"/>
          </p:cNvPicPr>
          <p:nvPr/>
        </p:nvPicPr>
        <p:blipFill>
          <a:blip r:embed="rId1"/>
          <a:srcRect t="3767"/>
          <a:stretch>
            <a:fillRect/>
          </a:stretch>
        </p:blipFill>
        <p:spPr>
          <a:xfrm>
            <a:off x="617220" y="1017905"/>
            <a:ext cx="11052175" cy="58400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66420" y="1012190"/>
            <a:ext cx="11115040" cy="635000"/>
          </a:xfrm>
        </p:spPr>
        <p:txBody>
          <a:bodyPr/>
          <a:p>
            <a:r>
              <a: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哈尔滨皮革城试驾场地</a:t>
            </a:r>
            <a:endParaRPr lang="zh-CN" alt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6420" y="6156325"/>
            <a:ext cx="10779760" cy="4603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哈尔滨皮革城试驾场地，位于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哈尔滨市道里区机场路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，阳明滩大桥与老机场路的交汇处，规划总建筑面积40万平米，是海宁皮革城以国家AAAA级旅游景区标准打造的冰城时尚新地标。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可举办各类试乘试驾，安驾培训，新车发布会等活动。　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042275" y="4037965"/>
            <a:ext cx="38392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3.5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endParaRPr lang="en-US" altLang="zh-CN" sz="1200" b="1">
              <a:solidFill>
                <a:srgbClr val="147BC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场地面积：</a:t>
            </a:r>
            <a:r>
              <a:rPr lang="zh-CN" sz="1200"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latin typeface="+mn-ea"/>
                <a:cs typeface="+mn-ea"/>
                <a:sym typeface="+mn-ea"/>
              </a:rPr>
              <a:t>100</a:t>
            </a:r>
            <a:r>
              <a:rPr lang="en-US" sz="1200">
                <a:latin typeface="+mn-ea"/>
                <a:cs typeface="+mn-ea"/>
                <a:sym typeface="+mn-ea"/>
              </a:rPr>
              <a:t>m </a:t>
            </a:r>
            <a:r>
              <a:rPr lang="zh-CN" altLang="en-US" sz="1200">
                <a:latin typeface="+mn-ea"/>
                <a:cs typeface="+mn-ea"/>
                <a:sym typeface="+mn-ea"/>
              </a:rPr>
              <a:t>宽</a:t>
            </a:r>
            <a:r>
              <a:rPr lang="en-US" altLang="zh-CN" sz="1200">
                <a:latin typeface="+mn-ea"/>
                <a:cs typeface="+mn-ea"/>
                <a:sym typeface="+mn-ea"/>
              </a:rPr>
              <a:t>8</a:t>
            </a:r>
            <a:r>
              <a:rPr lang="en-US" altLang="zh-CN" sz="1200">
                <a:latin typeface="+mn-ea"/>
                <a:cs typeface="+mn-ea"/>
                <a:sym typeface="+mn-ea"/>
              </a:rPr>
              <a:t>0m </a:t>
            </a:r>
            <a:r>
              <a:rPr lang="zh-CN" altLang="en-US" sz="1200">
                <a:latin typeface="+mn-ea"/>
                <a:cs typeface="+mn-ea"/>
                <a:sym typeface="+mn-ea"/>
              </a:rPr>
              <a:t>总面积</a:t>
            </a:r>
            <a:r>
              <a:rPr lang="en-US" altLang="zh-CN" sz="1200">
                <a:latin typeface="+mn-ea"/>
                <a:cs typeface="+mn-ea"/>
                <a:sym typeface="+mn-ea"/>
              </a:rPr>
              <a:t>8000</a:t>
            </a:r>
            <a:r>
              <a:rPr lang="zh-CN" altLang="en-US" sz="1200">
                <a:latin typeface="+mn-ea"/>
                <a:cs typeface="+mn-ea"/>
                <a:sym typeface="+mn-ea"/>
              </a:rPr>
              <a:t>㎡ 柏油地面</a:t>
            </a:r>
            <a:r>
              <a:rPr sz="1200">
                <a:latin typeface="+mn-ea"/>
                <a:cs typeface="+mn-ea"/>
                <a:sym typeface="+mn-ea"/>
              </a:rPr>
              <a:t> </a:t>
            </a:r>
            <a:r>
              <a:rPr lang="zh-CN" sz="1200">
                <a:latin typeface="+mn-ea"/>
                <a:cs typeface="+mn-ea"/>
                <a:sym typeface="+mn-ea"/>
              </a:rPr>
              <a:t>全封闭</a:t>
            </a:r>
            <a:endParaRPr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sz="1200">
                <a:latin typeface="+mn-ea"/>
                <a:cs typeface="+mn-ea"/>
                <a:sym typeface="+mn-ea"/>
              </a:rPr>
              <a:t>380v/</a:t>
            </a:r>
            <a:r>
              <a:rPr lang="en-US" sz="1200">
                <a:latin typeface="+mn-ea"/>
                <a:cs typeface="+mn-ea"/>
                <a:sym typeface="+mn-ea"/>
              </a:rPr>
              <a:t>60</a:t>
            </a:r>
            <a:r>
              <a:rPr sz="1200">
                <a:latin typeface="+mn-ea"/>
                <a:cs typeface="+mn-ea"/>
                <a:sym typeface="+mn-ea"/>
              </a:rPr>
              <a:t>kw</a:t>
            </a:r>
            <a:endParaRPr sz="1200"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配套设施：</a:t>
            </a:r>
            <a:r>
              <a:rPr sz="1200">
                <a:latin typeface="+mn-ea"/>
                <a:cs typeface="+mn-ea"/>
                <a:sym typeface="+mn-ea"/>
              </a:rPr>
              <a:t>停车位 </a:t>
            </a:r>
            <a:r>
              <a:rPr lang="zh-CN" sz="1200">
                <a:latin typeface="+mn-ea"/>
                <a:cs typeface="+mn-ea"/>
                <a:sym typeface="+mn-ea"/>
              </a:rPr>
              <a:t>固定洗手间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4" name="图片 3" descr="201706270935224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39100" y="1604010"/>
            <a:ext cx="3647440" cy="2433955"/>
          </a:xfrm>
          <a:prstGeom prst="rect">
            <a:avLst/>
          </a:prstGeom>
        </p:spPr>
      </p:pic>
      <p:pic>
        <p:nvPicPr>
          <p:cNvPr id="3" name="图片 2" descr="哈尔滨皮革城 试驾场地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" y="1026160"/>
            <a:ext cx="7430770" cy="525526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 descr="20170627094426555"/>
          <p:cNvPicPr>
            <a:picLocks noChangeAspect="1"/>
          </p:cNvPicPr>
          <p:nvPr/>
        </p:nvPicPr>
        <p:blipFill>
          <a:blip r:embed="rId1"/>
          <a:srcRect b="7595"/>
          <a:stretch>
            <a:fillRect/>
          </a:stretch>
        </p:blipFill>
        <p:spPr>
          <a:xfrm>
            <a:off x="8025765" y="3830320"/>
            <a:ext cx="3680460" cy="2263775"/>
          </a:xfrm>
          <a:prstGeom prst="rect">
            <a:avLst/>
          </a:prstGeom>
        </p:spPr>
      </p:pic>
      <p:pic>
        <p:nvPicPr>
          <p:cNvPr id="17" name="图片 16" descr="20170627094259273"/>
          <p:cNvPicPr>
            <a:picLocks noChangeAspect="1"/>
          </p:cNvPicPr>
          <p:nvPr/>
        </p:nvPicPr>
        <p:blipFill>
          <a:blip r:embed="rId2"/>
          <a:srcRect b="5591"/>
          <a:stretch>
            <a:fillRect/>
          </a:stretch>
        </p:blipFill>
        <p:spPr>
          <a:xfrm>
            <a:off x="4291330" y="3841750"/>
            <a:ext cx="3556635" cy="2240915"/>
          </a:xfrm>
          <a:prstGeom prst="rect">
            <a:avLst/>
          </a:prstGeom>
        </p:spPr>
      </p:pic>
      <p:pic>
        <p:nvPicPr>
          <p:cNvPr id="16" name="图片 15" descr="20170627094425754"/>
          <p:cNvPicPr>
            <a:picLocks noChangeAspect="1"/>
          </p:cNvPicPr>
          <p:nvPr/>
        </p:nvPicPr>
        <p:blipFill>
          <a:blip r:embed="rId3"/>
          <a:srcRect b="5062"/>
          <a:stretch>
            <a:fillRect/>
          </a:stretch>
        </p:blipFill>
        <p:spPr>
          <a:xfrm>
            <a:off x="600075" y="3830320"/>
            <a:ext cx="3543935" cy="2256790"/>
          </a:xfrm>
          <a:prstGeom prst="rect">
            <a:avLst/>
          </a:prstGeom>
        </p:spPr>
      </p:pic>
      <p:pic>
        <p:nvPicPr>
          <p:cNvPr id="5" name="图片 4" descr="a2d6ba1c6a7b41bdb0cb333dadc48ea0"/>
          <p:cNvPicPr>
            <a:picLocks noChangeAspect="1"/>
          </p:cNvPicPr>
          <p:nvPr/>
        </p:nvPicPr>
        <p:blipFill>
          <a:blip r:embed="rId4"/>
          <a:srcRect b="6521"/>
          <a:stretch>
            <a:fillRect/>
          </a:stretch>
        </p:blipFill>
        <p:spPr>
          <a:xfrm>
            <a:off x="8026400" y="1010285"/>
            <a:ext cx="3680460" cy="2315845"/>
          </a:xfrm>
          <a:prstGeom prst="rect">
            <a:avLst/>
          </a:prstGeom>
        </p:spPr>
      </p:pic>
      <p:pic>
        <p:nvPicPr>
          <p:cNvPr id="4" name="图片 3" descr="be3d2895068e4adc96f173b97ad62d8c"/>
          <p:cNvPicPr>
            <a:picLocks noChangeAspect="1"/>
          </p:cNvPicPr>
          <p:nvPr/>
        </p:nvPicPr>
        <p:blipFill>
          <a:blip r:embed="rId5"/>
          <a:srcRect b="3924"/>
          <a:stretch>
            <a:fillRect/>
          </a:stretch>
        </p:blipFill>
        <p:spPr>
          <a:xfrm>
            <a:off x="4291330" y="1009650"/>
            <a:ext cx="3556635" cy="2315845"/>
          </a:xfrm>
          <a:prstGeom prst="rect">
            <a:avLst/>
          </a:prstGeom>
        </p:spPr>
      </p:pic>
      <p:pic>
        <p:nvPicPr>
          <p:cNvPr id="2" name="图片 1" descr="2015062313064533564"/>
          <p:cNvPicPr>
            <a:picLocks noChangeAspect="1"/>
          </p:cNvPicPr>
          <p:nvPr/>
        </p:nvPicPr>
        <p:blipFill>
          <a:blip r:embed="rId6"/>
          <a:srcRect b="2837"/>
          <a:stretch>
            <a:fillRect/>
          </a:stretch>
        </p:blipFill>
        <p:spPr>
          <a:xfrm>
            <a:off x="600075" y="1005840"/>
            <a:ext cx="3561080" cy="232092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600075" y="3326130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长安</a:t>
            </a:r>
            <a:r>
              <a:rPr sz="1200">
                <a:latin typeface="+mn-ea"/>
                <a:cs typeface="+mn-ea"/>
                <a:sym typeface="+mn-ea"/>
              </a:rPr>
              <a:t>悦翔家族奇趣试驾会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91330" y="3326130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雷克萨斯</a:t>
            </a:r>
            <a:r>
              <a:rPr sz="1200">
                <a:latin typeface="+mn-ea"/>
                <a:cs typeface="+mn-ea"/>
                <a:sym typeface="+mn-ea"/>
              </a:rPr>
              <a:t>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26400" y="3326765"/>
            <a:ext cx="36537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雷克萨斯</a:t>
            </a:r>
            <a:r>
              <a:rPr sz="1200">
                <a:latin typeface="+mn-ea"/>
                <a:cs typeface="+mn-ea"/>
                <a:sym typeface="+mn-ea"/>
              </a:rPr>
              <a:t>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0075" y="6087110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比亚迪新能源系列试驾会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91330" y="6087110"/>
            <a:ext cx="3556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比亚迪新能源系列试驾会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26400" y="6087745"/>
            <a:ext cx="36537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比亚迪新能源系列试驾会</a:t>
            </a:r>
            <a:endParaRPr sz="1200">
              <a:latin typeface="+mn-ea"/>
              <a:cs typeface="+mn-ea"/>
              <a:sym typeface="+mn-ea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9ef0044c-ad75-42b9-8339-592db72f6020"/>
  <p:tag name="COMMONDATA" val="eyJoZGlkIjoiYzE0MWQ5MzhhMzc0NWNlNGVkM2QwNTQzMGIxZWQ3YTg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哈尔滨皮革城试驾场地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憨豆般的灵魂</cp:lastModifiedBy>
  <cp:revision>341</cp:revision>
  <dcterms:created xsi:type="dcterms:W3CDTF">2019-06-19T02:08:00Z</dcterms:created>
  <dcterms:modified xsi:type="dcterms:W3CDTF">2022-10-08T04:51:11Z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9D3B27AAA406477EBFE238FD70A28842</vt:lpwstr>
  </property>
</Properties>
</file>