
<file path=[Content_Types].xml><?xml version="1.0" encoding="utf-8"?>
<Types xmlns="http://schemas.openxmlformats.org/package/2006/content-types">
  <Default Extension="png" ContentType="image/png"/>
  <Default Extension="jpeg" ContentType="image/jpeg"/>
  <Default Extension="JPG" ContentType="image/.jp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419" r:id="rId3"/>
    <p:sldId id="414" r:id="rId5"/>
    <p:sldId id="424" r:id="rId6"/>
  </p:sldIdLst>
  <p:sldSz cx="12192000" cy="6858000"/>
  <p:notesSz cx="6858000" cy="9144000"/>
  <p:custDataLst>
    <p:tags r:id="rId10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FE552E"/>
    <a:srgbClr val="D9D9D9"/>
    <a:srgbClr val="DCDCDC"/>
    <a:srgbClr val="F0F0F0"/>
    <a:srgbClr val="E6E6E6"/>
    <a:srgbClr val="C8C8C8"/>
    <a:srgbClr val="FAFAFA"/>
    <a:srgbClr val="BEBE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778" autoAdjust="0"/>
    <p:restoredTop sz="94660"/>
  </p:normalViewPr>
  <p:slideViewPr>
    <p:cSldViewPr snapToGrid="0" showGuides="1">
      <p:cViewPr varScale="1">
        <p:scale>
          <a:sx n="99" d="100"/>
          <a:sy n="99" d="100"/>
        </p:scale>
        <p:origin x="84" y="582"/>
      </p:cViewPr>
      <p:guideLst>
        <p:guide orient="horz" pos="2164"/>
        <p:guide pos="354"/>
        <p:guide pos="7332"/>
        <p:guide orient="horz" pos="644"/>
        <p:guide orient="horz" pos="3762"/>
        <p:guide pos="5038"/>
        <p:guide pos="2624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92" d="100"/>
          <a:sy n="92" d="100"/>
        </p:scale>
        <p:origin x="2550" y="102"/>
      </p:cViewPr>
      <p:guideLst/>
    </p:cSldViewPr>
  </p:notesViewPr>
  <p:gridSpacing cx="72000" cy="720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tableStyles" Target="tableStyles.xml"/><Relationship Id="rId8" Type="http://schemas.openxmlformats.org/officeDocument/2006/relationships/viewProps" Target="viewProps.xml"/><Relationship Id="rId7" Type="http://schemas.openxmlformats.org/officeDocument/2006/relationships/presProps" Target="presProps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0" Type="http://schemas.openxmlformats.org/officeDocument/2006/relationships/tags" Target="tags/tag21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7" Type="http://schemas.openxmlformats.org/officeDocument/2006/relationships/image" Target="../media/image2.png"/><Relationship Id="rId6" Type="http://schemas.openxmlformats.org/officeDocument/2006/relationships/image" Target="../media/image1.png"/><Relationship Id="rId5" Type="http://schemas.openxmlformats.org/officeDocument/2006/relationships/tags" Target="../tags/tag4.xml"/><Relationship Id="rId4" Type="http://schemas.openxmlformats.org/officeDocument/2006/relationships/tags" Target="../tags/tag3.xml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9" Type="http://schemas.openxmlformats.org/officeDocument/2006/relationships/tags" Target="../tags/tag12.xml"/><Relationship Id="rId8" Type="http://schemas.openxmlformats.org/officeDocument/2006/relationships/tags" Target="../tags/tag11.xml"/><Relationship Id="rId7" Type="http://schemas.openxmlformats.org/officeDocument/2006/relationships/tags" Target="../tags/tag10.xml"/><Relationship Id="rId6" Type="http://schemas.openxmlformats.org/officeDocument/2006/relationships/tags" Target="../tags/tag9.xml"/><Relationship Id="rId5" Type="http://schemas.openxmlformats.org/officeDocument/2006/relationships/tags" Target="../tags/tag8.xml"/><Relationship Id="rId4" Type="http://schemas.openxmlformats.org/officeDocument/2006/relationships/tags" Target="../tags/tag7.xml"/><Relationship Id="rId3" Type="http://schemas.openxmlformats.org/officeDocument/2006/relationships/tags" Target="../tags/tag6.xml"/><Relationship Id="rId2" Type="http://schemas.openxmlformats.org/officeDocument/2006/relationships/tags" Target="../tags/tag5.xml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469265" y="1012190"/>
            <a:ext cx="11236325" cy="635000"/>
          </a:xfrm>
        </p:spPr>
        <p:txBody>
          <a:bodyPr vert="horz" lIns="90000" tIns="46800" rIns="90000" bIns="4680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800" b="1" i="0" u="none" strike="noStrike" kern="1200" cap="none" spc="3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>
          <a:xfrm>
            <a:off x="469125" y="6314400"/>
            <a:ext cx="2700000" cy="316800"/>
          </a:xfrm>
        </p:spPr>
        <p:txBody>
          <a:bodyPr/>
          <a:lstStyle>
            <a:lvl1pPr>
              <a:defRPr sz="700"/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>
            <a:lvl1pPr>
              <a:defRPr sz="8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>
          <a:xfrm>
            <a:off x="9005870" y="6314400"/>
            <a:ext cx="2700000" cy="316800"/>
          </a:xfrm>
        </p:spPr>
        <p:txBody>
          <a:bodyPr/>
          <a:lstStyle>
            <a:lvl1pPr>
              <a:defRPr sz="700"/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cxnSp>
        <p:nvCxnSpPr>
          <p:cNvPr id="9" name="直接连接符 8"/>
          <p:cNvCxnSpPr/>
          <p:nvPr userDrawn="1"/>
        </p:nvCxnSpPr>
        <p:spPr>
          <a:xfrm>
            <a:off x="3236595" y="615950"/>
            <a:ext cx="8954770" cy="0"/>
          </a:xfrm>
          <a:prstGeom prst="line">
            <a:avLst/>
          </a:prstGeom>
          <a:ln w="38100" cmpd="sng">
            <a:solidFill>
              <a:srgbClr val="FE552E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图片 9" descr="试俱LOGO+R"/>
          <p:cNvPicPr>
            <a:picLocks noChangeAspect="1"/>
          </p:cNvPicPr>
          <p:nvPr userDrawn="1"/>
        </p:nvPicPr>
        <p:blipFill>
          <a:blip r:embed="rId6"/>
          <a:srcRect t="20313" b="21979"/>
          <a:stretch>
            <a:fillRect/>
          </a:stretch>
        </p:blipFill>
        <p:spPr>
          <a:xfrm>
            <a:off x="326390" y="214630"/>
            <a:ext cx="2907030" cy="530225"/>
          </a:xfrm>
          <a:prstGeom prst="rect">
            <a:avLst/>
          </a:prstGeom>
        </p:spPr>
      </p:pic>
      <p:pic>
        <p:nvPicPr>
          <p:cNvPr id="3" name="图片 2" descr="a7a756c211b02af0ecd73b7417b0f30"/>
          <p:cNvPicPr>
            <a:picLocks noChangeAspect="1"/>
          </p:cNvPicPr>
          <p:nvPr userDrawn="1"/>
        </p:nvPicPr>
        <p:blipFill>
          <a:blip r:embed="rId7"/>
          <a:srcRect l="2113" t="16688" r="7104" b="14987"/>
          <a:stretch>
            <a:fillRect/>
          </a:stretch>
        </p:blipFill>
        <p:spPr>
          <a:xfrm>
            <a:off x="381000" y="160655"/>
            <a:ext cx="2757170" cy="65659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3600" b="1" i="0" u="none" strike="noStrike" kern="1200" cap="none" spc="3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sz="2000" b="1" u="none" strike="noStrike" kern="1200" cap="none" spc="200" normalizeH="0" baseline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kumimoji="0" lang="zh-CN" altLang="en-US" sz="2000" b="1" i="0" u="none" strike="noStrike" kern="1200" cap="none" spc="20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>
                <a:sym typeface="+mn-ea"/>
              </a:rPr>
              <a:t>单击此处编辑文本</a:t>
            </a:r>
            <a:endParaRPr>
              <a:sym typeface="+mn-ea"/>
            </a:endParaRP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theme" Target="../theme/theme1.xml"/><Relationship Id="rId8" Type="http://schemas.openxmlformats.org/officeDocument/2006/relationships/tags" Target="../tags/tag17.xml"/><Relationship Id="rId7" Type="http://schemas.openxmlformats.org/officeDocument/2006/relationships/tags" Target="../tags/tag16.xml"/><Relationship Id="rId6" Type="http://schemas.openxmlformats.org/officeDocument/2006/relationships/tags" Target="../tags/tag15.xml"/><Relationship Id="rId5" Type="http://schemas.openxmlformats.org/officeDocument/2006/relationships/tags" Target="../tags/tag14.xml"/><Relationship Id="rId4" Type="http://schemas.openxmlformats.org/officeDocument/2006/relationships/tags" Target="../tags/tag13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4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</p:spPr>
        <p:txBody>
          <a:bodyPr vert="horz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5"/>
            </p:custDataLst>
          </p:nvPr>
        </p:nvSpPr>
        <p:spPr>
          <a:xfrm>
            <a:off x="608400" y="1490400"/>
            <a:ext cx="10969200" cy="47592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6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7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8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.xml"/><Relationship Id="rId3" Type="http://schemas.openxmlformats.org/officeDocument/2006/relationships/slideLayout" Target="../slideLayouts/slideLayout1.xml"/><Relationship Id="rId2" Type="http://schemas.openxmlformats.org/officeDocument/2006/relationships/tags" Target="../tags/tag18.xml"/><Relationship Id="rId1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tags" Target="../tags/tag19.xml"/><Relationship Id="rId2" Type="http://schemas.openxmlformats.org/officeDocument/2006/relationships/image" Target="../media/image5.jpeg"/><Relationship Id="rId1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9" Type="http://schemas.openxmlformats.org/officeDocument/2006/relationships/notesSlide" Target="../notesSlides/notesSlide2.xml"/><Relationship Id="rId8" Type="http://schemas.openxmlformats.org/officeDocument/2006/relationships/slideLayout" Target="../slideLayouts/slideLayout1.xml"/><Relationship Id="rId7" Type="http://schemas.openxmlformats.org/officeDocument/2006/relationships/tags" Target="../tags/tag20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image" Target="../media/image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6" name="图片 5" descr="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61975" y="1012190"/>
            <a:ext cx="11103610" cy="5829935"/>
          </a:xfrm>
          <a:prstGeom prst="rect">
            <a:avLst/>
          </a:prstGeom>
        </p:spPr>
      </p:pic>
      <p:sp>
        <p:nvSpPr>
          <p:cNvPr id="4" name="标题 3"/>
          <p:cNvSpPr>
            <a:spLocks noGrp="1"/>
          </p:cNvSpPr>
          <p:nvPr>
            <p:ph type="title"/>
          </p:nvPr>
        </p:nvSpPr>
        <p:spPr>
          <a:xfrm>
            <a:off x="566420" y="1012190"/>
            <a:ext cx="11115040" cy="635000"/>
          </a:xfrm>
        </p:spPr>
        <p:txBody>
          <a:bodyPr/>
          <a:p>
            <a:r>
              <a:rPr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+mn-ea"/>
              </a:rPr>
              <a:t>安顺龙卷风</a:t>
            </a:r>
            <a:r>
              <a:rPr lang="en-US" altLang="zh-CN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+mn-ea"/>
              </a:rPr>
              <a:t> </a:t>
            </a:r>
            <a:r>
              <a:rPr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+mn-ea"/>
              </a:rPr>
              <a:t>赛车场地</a:t>
            </a:r>
            <a:endParaRPr lang="zh-CN" altLang="en-US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566420" y="6105525"/>
            <a:ext cx="10855960" cy="27559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p>
            <a:pPr marL="12700">
              <a:lnSpc>
                <a:spcPct val="100000"/>
              </a:lnSpc>
              <a:spcBef>
                <a:spcPts val="1420"/>
              </a:spcBef>
            </a:pPr>
            <a:r>
              <a:rPr lang="zh-CN" sz="12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安顺龙卷风</a:t>
            </a:r>
            <a:r>
              <a:rPr lang="en-US" altLang="zh-CN" sz="12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 </a:t>
            </a:r>
            <a:r>
              <a:rPr lang="zh-CN" altLang="en-US" sz="12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赛车场</a:t>
            </a:r>
            <a:r>
              <a:rPr lang="zh-CN" sz="12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地，</a:t>
            </a:r>
            <a:r>
              <a:rPr sz="12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位于贵州省安顺市普定县白岩镇白岩高速收费站口</a:t>
            </a:r>
            <a:endParaRPr sz="1200" b="1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</p:spTree>
    <p:custDataLst>
      <p:tags r:id="rId2"/>
    </p:custData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7" name="文本框 6"/>
          <p:cNvSpPr txBox="1"/>
          <p:nvPr/>
        </p:nvSpPr>
        <p:spPr>
          <a:xfrm>
            <a:off x="8042275" y="3931285"/>
            <a:ext cx="3839210" cy="193802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>
              <a:lnSpc>
                <a:spcPct val="200000"/>
              </a:lnSpc>
            </a:pPr>
            <a:r>
              <a:rPr lang="zh-CN" altLang="en-US" sz="1200" b="1">
                <a:latin typeface="+mj-ea"/>
                <a:ea typeface="+mj-ea"/>
                <a:cs typeface="+mj-ea"/>
                <a:sym typeface="+mn-ea"/>
              </a:rPr>
              <a:t>场地费用</a:t>
            </a:r>
            <a:r>
              <a:rPr lang="zh-CN" altLang="en-US" sz="1200" b="1">
                <a:solidFill>
                  <a:srgbClr val="595959"/>
                </a:solidFill>
                <a:latin typeface="+mj-ea"/>
                <a:ea typeface="+mj-ea"/>
                <a:cs typeface="+mj-ea"/>
                <a:sym typeface="+mn-ea"/>
              </a:rPr>
              <a:t>：</a:t>
            </a:r>
            <a:r>
              <a:rPr sz="1200" b="1">
                <a:solidFill>
                  <a:srgbClr val="147BC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3万/天 </a:t>
            </a:r>
            <a:endParaRPr sz="1200" b="1">
              <a:solidFill>
                <a:srgbClr val="147BC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  <a:p>
            <a:pPr>
              <a:lnSpc>
                <a:spcPct val="200000"/>
              </a:lnSpc>
            </a:pPr>
            <a:r>
              <a:rPr lang="zh-CN" altLang="en-US" sz="1200" b="1">
                <a:latin typeface="+mn-ea"/>
                <a:cs typeface="+mn-ea"/>
                <a:sym typeface="+mn-ea"/>
              </a:rPr>
              <a:t>场地面积：</a:t>
            </a:r>
            <a:r>
              <a:rPr lang="zh-CN" sz="1200">
                <a:latin typeface="+mn-ea"/>
                <a:cs typeface="+mn-ea"/>
                <a:sym typeface="+mn-ea"/>
              </a:rPr>
              <a:t>赛道长</a:t>
            </a:r>
            <a:r>
              <a:rPr lang="en-US" sz="1200">
                <a:latin typeface="+mn-ea"/>
                <a:cs typeface="+mn-ea"/>
                <a:sym typeface="+mn-ea"/>
              </a:rPr>
              <a:t>1.53km</a:t>
            </a:r>
            <a:r>
              <a:rPr lang="en-US" altLang="zh-CN" sz="1200">
                <a:latin typeface="+mn-ea"/>
                <a:cs typeface="+mn-ea"/>
                <a:sym typeface="+mn-ea"/>
              </a:rPr>
              <a:t> 赛道分为柏油路、砂石路 </a:t>
            </a:r>
            <a:endParaRPr lang="en-US" altLang="zh-CN" sz="1200">
              <a:latin typeface="+mn-ea"/>
              <a:cs typeface="+mn-ea"/>
              <a:sym typeface="+mn-ea"/>
            </a:endParaRPr>
          </a:p>
          <a:p>
            <a:pPr>
              <a:lnSpc>
                <a:spcPct val="200000"/>
              </a:lnSpc>
            </a:pPr>
            <a:r>
              <a:rPr lang="zh-CN" sz="1200">
                <a:latin typeface="+mn-ea"/>
                <a:cs typeface="+mn-ea"/>
                <a:sym typeface="+mn-ea"/>
              </a:rPr>
              <a:t>全封闭。</a:t>
            </a:r>
            <a:endParaRPr sz="1200">
              <a:solidFill>
                <a:schemeClr val="tx1"/>
              </a:solidFill>
              <a:latin typeface="+mn-ea"/>
              <a:cs typeface="+mn-ea"/>
              <a:sym typeface="+mn-ea"/>
            </a:endParaRPr>
          </a:p>
          <a:p>
            <a:pPr>
              <a:lnSpc>
                <a:spcPct val="200000"/>
              </a:lnSpc>
            </a:pPr>
            <a:r>
              <a:rPr lang="zh-CN" altLang="en-US" sz="1200" b="1">
                <a:latin typeface="+mn-ea"/>
                <a:cs typeface="+mn-ea"/>
                <a:sym typeface="+mn-ea"/>
              </a:rPr>
              <a:t>供电供水：</a:t>
            </a:r>
            <a:r>
              <a:rPr lang="zh-CN" altLang="en-US" sz="1200">
                <a:latin typeface="+mn-ea"/>
                <a:cs typeface="+mn-ea"/>
                <a:sym typeface="+mn-ea"/>
              </a:rPr>
              <a:t>380V/80KW</a:t>
            </a:r>
            <a:r>
              <a:rPr lang="en-US" altLang="zh-CN" sz="1200">
                <a:latin typeface="+mn-ea"/>
                <a:cs typeface="+mn-ea"/>
                <a:sym typeface="+mn-ea"/>
              </a:rPr>
              <a:t> </a:t>
            </a:r>
            <a:r>
              <a:rPr lang="zh-CN" altLang="en-US" sz="1200">
                <a:latin typeface="+mn-ea"/>
                <a:cs typeface="+mn-ea"/>
                <a:sym typeface="+mn-ea"/>
              </a:rPr>
              <a:t>方便接水</a:t>
            </a:r>
            <a:endParaRPr lang="zh-CN" altLang="en-US" sz="1200">
              <a:latin typeface="+mn-ea"/>
              <a:cs typeface="+mn-ea"/>
              <a:sym typeface="+mn-ea"/>
            </a:endParaRPr>
          </a:p>
          <a:p>
            <a:pPr>
              <a:lnSpc>
                <a:spcPct val="200000"/>
              </a:lnSpc>
            </a:pPr>
            <a:r>
              <a:rPr lang="zh-CN" altLang="en-US" sz="1200" b="1">
                <a:latin typeface="+mn-ea"/>
                <a:cs typeface="+mn-ea"/>
                <a:sym typeface="+mn-ea"/>
              </a:rPr>
              <a:t>配套设施：</a:t>
            </a:r>
            <a:r>
              <a:rPr sz="1200">
                <a:latin typeface="+mn-ea"/>
                <a:cs typeface="+mn-ea"/>
                <a:sym typeface="+mn-ea"/>
              </a:rPr>
              <a:t>停车位 </a:t>
            </a:r>
            <a:r>
              <a:rPr lang="en-US" altLang="zh-CN" sz="1200">
                <a:latin typeface="+mn-ea"/>
                <a:cs typeface="+mn-ea"/>
                <a:sym typeface="+mn-ea"/>
              </a:rPr>
              <a:t> </a:t>
            </a:r>
            <a:r>
              <a:rPr lang="zh-CN" sz="1200">
                <a:latin typeface="+mn-ea"/>
                <a:cs typeface="+mn-ea"/>
                <a:sym typeface="+mn-ea"/>
              </a:rPr>
              <a:t>固定洗手间</a:t>
            </a:r>
            <a:endParaRPr lang="zh-CN" altLang="en-US" sz="1200">
              <a:solidFill>
                <a:schemeClr val="tx1"/>
              </a:solidFill>
              <a:latin typeface="+mn-ea"/>
              <a:cs typeface="+mn-ea"/>
              <a:sym typeface="+mn-ea"/>
            </a:endParaRPr>
          </a:p>
        </p:txBody>
      </p:sp>
      <p:pic>
        <p:nvPicPr>
          <p:cNvPr id="2" name="图片 1" descr="d2cc6eb0007158fb713f888c1f2c87b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002270" y="1023620"/>
            <a:ext cx="3656330" cy="2742565"/>
          </a:xfrm>
          <a:prstGeom prst="rect">
            <a:avLst/>
          </a:prstGeom>
        </p:spPr>
      </p:pic>
      <p:pic>
        <p:nvPicPr>
          <p:cNvPr id="4" name="图片 3" descr="安顺龙卷风赛车场地(1)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6340" y="1023620"/>
            <a:ext cx="5938520" cy="4959350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图片 3" descr="d2cc6eb0007158fb713f888c1f2c87b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78485" y="1022350"/>
            <a:ext cx="3528060" cy="2411730"/>
          </a:xfrm>
          <a:prstGeom prst="rect">
            <a:avLst/>
          </a:prstGeom>
        </p:spPr>
      </p:pic>
      <p:pic>
        <p:nvPicPr>
          <p:cNvPr id="5" name="图片 4" descr="6864a9cf3e6d414a9970f38d5956949f_th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65600" y="1025525"/>
            <a:ext cx="3762375" cy="2392045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94015" y="1022350"/>
            <a:ext cx="3658870" cy="2444115"/>
          </a:xfrm>
          <a:prstGeom prst="rect">
            <a:avLst/>
          </a:prstGeom>
        </p:spPr>
      </p:pic>
      <p:pic>
        <p:nvPicPr>
          <p:cNvPr id="10" name="图片 9" descr="143857dfae60fea0d8496cc4e9a69e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65600" y="3787140"/>
            <a:ext cx="3761740" cy="2226310"/>
          </a:xfrm>
          <a:prstGeom prst="rect">
            <a:avLst/>
          </a:prstGeom>
        </p:spPr>
      </p:pic>
      <p:pic>
        <p:nvPicPr>
          <p:cNvPr id="11" name="图片 10" descr="da84ca86945bec6fb7186946f8a2a7e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6740" y="3787140"/>
            <a:ext cx="3520440" cy="2216785"/>
          </a:xfrm>
          <a:prstGeom prst="rect">
            <a:avLst/>
          </a:prstGeom>
        </p:spPr>
      </p:pic>
      <p:pic>
        <p:nvPicPr>
          <p:cNvPr id="12" name="图片 11" descr="87056f0e5582cfc9781e8218aeb177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002905" y="3772535"/>
            <a:ext cx="3636645" cy="2244090"/>
          </a:xfrm>
          <a:prstGeom prst="rect">
            <a:avLst/>
          </a:prstGeom>
        </p:spPr>
      </p:pic>
    </p:spTree>
    <p:custDataLst>
      <p:tags r:id="rId7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176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176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8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19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0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21.xml><?xml version="1.0" encoding="utf-8"?>
<p:tagLst xmlns:p="http://schemas.openxmlformats.org/presentationml/2006/main">
  <p:tag name="COMMONDATA" val="eyJoZGlkIjoiYzE0MWQ5MzhhMzc0NWNlNGVkM2QwNTQzMGIxZWQ3YTgifQ==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Office 主题​​">
  <a:themeElements>
    <a:clrScheme name="新版空白演示配色">
      <a:dk1>
        <a:srgbClr val="000000"/>
      </a:dk1>
      <a:lt1>
        <a:srgbClr val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118</Words>
  <Application>WPS 演示</Application>
  <PresentationFormat>宽屏</PresentationFormat>
  <Paragraphs>10</Paragraphs>
  <Slides>3</Slides>
  <Notes>4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</vt:i4>
      </vt:variant>
    </vt:vector>
  </HeadingPairs>
  <TitlesOfParts>
    <vt:vector size="11" baseType="lpstr">
      <vt:lpstr>Arial</vt:lpstr>
      <vt:lpstr>宋体</vt:lpstr>
      <vt:lpstr>Wingdings</vt:lpstr>
      <vt:lpstr>微软雅黑</vt:lpstr>
      <vt:lpstr>Wingdings</vt:lpstr>
      <vt:lpstr>Arial Unicode MS</vt:lpstr>
      <vt:lpstr>Calibri</vt:lpstr>
      <vt:lpstr>Office 主题​​</vt:lpstr>
      <vt:lpstr>安顺龙卷风 赛车场地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>憨豆般的灵魂</cp:lastModifiedBy>
  <cp:revision>393</cp:revision>
  <dcterms:created xsi:type="dcterms:W3CDTF">2019-06-19T02:08:00Z</dcterms:created>
  <dcterms:modified xsi:type="dcterms:W3CDTF">2022-10-08T08:04:02Z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2052-11.1.0.12598</vt:lpwstr>
  </property>
  <property fmtid="{D5CDD505-2E9C-101B-9397-08002B2CF9AE}" pid="3" name="ICV">
    <vt:lpwstr>9D3B27AAA406477EBFE238FD70A28842</vt:lpwstr>
  </property>
</Properties>
</file>