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25"/>
        <p:guide pos="281"/>
        <p:guide pos="7379"/>
        <p:guide orient="horz" pos="648"/>
        <p:guide orient="horz" pos="3777"/>
        <p:guide pos="5004"/>
        <p:guide pos="2690"/>
        <p:guide orient="horz" pos="210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10973"/>
          <a:stretch>
            <a:fillRect/>
          </a:stretch>
        </p:blipFill>
        <p:spPr>
          <a:xfrm>
            <a:off x="445135" y="1012190"/>
            <a:ext cx="11405870" cy="58629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东阳圆明新园试驾场地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东阳圆明新园按1:1的比例恢复了北京圆明园95%的建筑群，分别由新圆明园(春苑)、新长春园(夏苑)、新绮春园(秋苑)、新畅春园(冬苑)4个日景和3个夜景组成。场地面积约50000多平方米。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75295" y="3973830"/>
            <a:ext cx="37738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天（一万平起租）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sz="1200" b="1">
                <a:latin typeface="+mn-ea"/>
                <a:cs typeface="+mn-ea"/>
              </a:rPr>
              <a:t>场地信息：</a:t>
            </a:r>
            <a:r>
              <a:rPr lang="zh-CN" sz="1200">
                <a:latin typeface="+mn-ea"/>
                <a:cs typeface="+mn-ea"/>
              </a:rPr>
              <a:t>长320m  宽170m  最窄宽90m   面积约54000㎡  水泥地面   不封闭</a:t>
            </a:r>
            <a:endParaRPr 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sz="1200" b="1"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</a:rPr>
              <a:t>380v/80kw </a:t>
            </a:r>
            <a:endParaRPr 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sz="1200" b="1">
                <a:latin typeface="+mn-ea"/>
                <a:cs typeface="+mn-ea"/>
              </a:rPr>
              <a:t>配套设施：</a:t>
            </a:r>
            <a:r>
              <a:rPr lang="zh-CN" sz="1200">
                <a:latin typeface="+mn-ea"/>
                <a:cs typeface="+mn-ea"/>
              </a:rPr>
              <a:t>停车场 固定洗手间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5" name="图片 14" descr="timg"/>
          <p:cNvPicPr>
            <a:picLocks noChangeAspect="1"/>
          </p:cNvPicPr>
          <p:nvPr/>
        </p:nvPicPr>
        <p:blipFill>
          <a:blip r:embed="rId1"/>
          <a:srcRect l="-1065" t="14653" r="1065" b="972"/>
          <a:stretch>
            <a:fillRect/>
          </a:stretch>
        </p:blipFill>
        <p:spPr>
          <a:xfrm>
            <a:off x="7961630" y="1421765"/>
            <a:ext cx="3771900" cy="21894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68" y="1028700"/>
            <a:ext cx="5479829" cy="5416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2726" b="3505"/>
          <a:stretch>
            <a:fillRect/>
          </a:stretch>
        </p:blipFill>
        <p:spPr>
          <a:xfrm>
            <a:off x="8032750" y="1044575"/>
            <a:ext cx="3676650" cy="2293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4349"/>
          <a:stretch>
            <a:fillRect/>
          </a:stretch>
        </p:blipFill>
        <p:spPr>
          <a:xfrm>
            <a:off x="436880" y="3687445"/>
            <a:ext cx="3756660" cy="23069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r="4124"/>
          <a:stretch>
            <a:fillRect/>
          </a:stretch>
        </p:blipFill>
        <p:spPr>
          <a:xfrm>
            <a:off x="447040" y="1029335"/>
            <a:ext cx="3745865" cy="23266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3587" r="3844"/>
          <a:stretch>
            <a:fillRect/>
          </a:stretch>
        </p:blipFill>
        <p:spPr>
          <a:xfrm>
            <a:off x="4281805" y="1045845"/>
            <a:ext cx="3670300" cy="23196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l="7015"/>
          <a:stretch>
            <a:fillRect/>
          </a:stretch>
        </p:blipFill>
        <p:spPr>
          <a:xfrm>
            <a:off x="4290695" y="3710940"/>
            <a:ext cx="3653155" cy="23075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750" y="3710940"/>
            <a:ext cx="3681730" cy="22853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11275" y="3355975"/>
            <a:ext cx="1985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奥迪驾控汇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06035" y="3364865"/>
            <a:ext cx="1979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奥迪驾控汇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40115" y="3355975"/>
            <a:ext cx="28035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创新BMW2系运动旅行车深度试驾会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50035" y="6034405"/>
            <a:ext cx="1508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奥迪驾控汇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01990" y="6034405"/>
            <a:ext cx="3137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创新BMW2系运动旅行车深度试驾会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32730" y="6034405"/>
            <a:ext cx="1526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奥迪驾控汇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2d566580-45dc-4389-b29e-e5e5911978a7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东阳圆明新园试驾场地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东阳圆明新园试驾场地</dc:title>
  <dc:creator/>
  <cp:lastModifiedBy>憨豆般的灵魂</cp:lastModifiedBy>
  <cp:revision>264</cp:revision>
  <dcterms:created xsi:type="dcterms:W3CDTF">2019-06-19T02:08:00Z</dcterms:created>
  <dcterms:modified xsi:type="dcterms:W3CDTF">2022-10-11T07:43:25Z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C255D9CD8CAC4ACAB647DE6834817370</vt:lpwstr>
  </property>
</Properties>
</file>