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71"/>
        <p:guide pos="271"/>
        <p:guide pos="7387"/>
        <p:guide orient="horz" pos="637"/>
        <p:guide orient="horz" pos="3733"/>
        <p:guide pos="4987"/>
        <p:guide pos="4988"/>
        <p:guide pos="2614"/>
        <p:guide pos="267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8034"/>
          <a:stretch>
            <a:fillRect/>
          </a:stretch>
        </p:blipFill>
        <p:spPr>
          <a:xfrm>
            <a:off x="415925" y="998220"/>
            <a:ext cx="11343640" cy="587311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南昌博览中心试驾场地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981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45135" y="6278880"/>
            <a:ext cx="981964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南昌博览中心是我国中部地区规模最大、功能最全、规格最高，集会议、展览、酒店、商业、写字楼等多元业态于一体的大型城市会展综合体。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867650" y="3576955"/>
            <a:ext cx="36290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扇形总面积25000㎡ 柏油地面 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380v/100A  固定洗手间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1574" r="7047"/>
          <a:stretch>
            <a:fillRect/>
          </a:stretch>
        </p:blipFill>
        <p:spPr>
          <a:xfrm>
            <a:off x="7923530" y="2290445"/>
            <a:ext cx="3796030" cy="1108075"/>
          </a:xfrm>
          <a:prstGeom prst="rect">
            <a:avLst/>
          </a:prstGeom>
        </p:spPr>
      </p:pic>
      <p:pic>
        <p:nvPicPr>
          <p:cNvPr id="2" name="图片 1" descr="南昌博览中心试驾场地-新版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30" y="1011555"/>
            <a:ext cx="7437755" cy="42468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1473200" y="6301105"/>
            <a:ext cx="13341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福特汽车试驾会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287510" y="6301105"/>
            <a:ext cx="14839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  <a:sym typeface="+mn-ea"/>
              </a:rPr>
              <a:t>沃尔沃汽车试驾会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477510" y="3406775"/>
            <a:ext cx="15900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  <a:sym typeface="+mn-ea"/>
              </a:rPr>
              <a:t>梅赛德斯奔驰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709420" y="3406775"/>
            <a:ext cx="15589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梅赛德斯奔驰</a:t>
            </a:r>
            <a:r>
              <a:rPr lang="zh-CN" altLang="en-US" sz="1200">
                <a:latin typeface="+mn-ea"/>
                <a:cs typeface="+mn-ea"/>
              </a:rPr>
              <a:t>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99100" y="6301105"/>
            <a:ext cx="11938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latin typeface="+mn-ea"/>
                <a:cs typeface="+mn-ea"/>
                <a:sym typeface="+mn-ea"/>
              </a:rPr>
              <a:t>DS</a:t>
            </a:r>
            <a:r>
              <a:rPr lang="zh-CN" altLang="en-US" sz="1200">
                <a:latin typeface="+mn-ea"/>
                <a:cs typeface="+mn-ea"/>
                <a:sym typeface="+mn-ea"/>
              </a:rPr>
              <a:t>汽车</a:t>
            </a:r>
            <a:r>
              <a:rPr lang="zh-CN" sz="1200">
                <a:latin typeface="+mn-ea"/>
                <a:cs typeface="+mn-ea"/>
                <a:sym typeface="+mn-ea"/>
              </a:rPr>
              <a:t>试驾会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 descr="22ea1958e464f2c9707518943b77f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41800" y="1024255"/>
            <a:ext cx="3644265" cy="2376805"/>
          </a:xfrm>
          <a:prstGeom prst="rect">
            <a:avLst/>
          </a:prstGeom>
        </p:spPr>
      </p:pic>
      <p:pic>
        <p:nvPicPr>
          <p:cNvPr id="3" name="图片 2" descr="b930aac45941feaeeabf87f9b4481c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30" y="1011555"/>
            <a:ext cx="3714750" cy="23780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50" y="3810635"/>
            <a:ext cx="3729990" cy="2390140"/>
          </a:xfrm>
          <a:prstGeom prst="rect">
            <a:avLst/>
          </a:prstGeom>
        </p:spPr>
      </p:pic>
      <p:pic>
        <p:nvPicPr>
          <p:cNvPr id="20" name="图片 19" descr="82410312cd9e24977394b111fb91d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1950" y="1010920"/>
            <a:ext cx="3747770" cy="239522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9112250" y="3467735"/>
            <a:ext cx="16598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  <a:sym typeface="+mn-ea"/>
              </a:rPr>
              <a:t>梅赛德斯奔驰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1165" y="3810635"/>
            <a:ext cx="3644900" cy="239014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1950" y="3810635"/>
            <a:ext cx="3771265" cy="239014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80f945c7-8f0c-4ed0-83ec-06ac679beb2c"/>
  <p:tag name="COMMONDATA" val="eyJoZGlkIjoiYzE0MWQ5MzhhMzc0NWNlNGVkM2QwNTQzMGIxZWQ3YT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南昌博览中心试驾场地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憨豆般的灵魂</cp:lastModifiedBy>
  <cp:revision>237</cp:revision>
  <dcterms:created xsi:type="dcterms:W3CDTF">2019-06-19T02:08:00Z</dcterms:created>
  <dcterms:modified xsi:type="dcterms:W3CDTF">2022-10-11T07:48:10Z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ICV">
    <vt:lpwstr>0EA3C15DF9514DC69E0DB74F66DCDF1F</vt:lpwstr>
  </property>
</Properties>
</file>