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0"/>
        <p:guide pos="307"/>
        <p:guide pos="7385"/>
        <p:guide orient="horz" pos="637"/>
        <p:guide orient="horz" pos="2091"/>
        <p:guide pos="5008"/>
        <p:guide pos="2624"/>
        <p:guide pos="2689"/>
        <p:guide pos="5078"/>
        <p:guide orient="horz" pos="38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97169" name="图片 1" descr="C:/Users/ADMINI~1/AppData/Local/Temp/picturecompress_20210122091335/output_1.jpgoutput_1"/>
          <p:cNvPicPr>
            <a:picLocks noChangeAspect="1"/>
          </p:cNvPicPr>
          <p:nvPr/>
        </p:nvPicPr>
        <p:blipFill>
          <a:blip r:embed="rId1"/>
          <a:srcRect b="7294"/>
          <a:stretch>
            <a:fillRect/>
          </a:stretch>
        </p:blipFill>
        <p:spPr>
          <a:xfrm>
            <a:off x="434340" y="1012825"/>
            <a:ext cx="11408410" cy="58108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88315" y="5369560"/>
            <a:ext cx="1130173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8704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杭州汽摩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315" y="6129655"/>
            <a:ext cx="10725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杭州汽摩试驾场地,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位于浙江省杭州市西湖区唯一超大型专业级柏油硬化赛车培训场地，13年动工，14年完工，总投资4000万。</a:t>
            </a:r>
            <a:endParaRPr lang="zh-CN" altLang="en-US" sz="1200" b="1" spc="1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7990205" y="3935730"/>
            <a:ext cx="37318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5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万/天</a:t>
            </a:r>
            <a:endParaRPr lang="zh-CN" altLang="en-US" sz="12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  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 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面积为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10000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柏油</a:t>
            </a:r>
            <a:r>
              <a:rPr lang="zh-CN" altLang="en-US" sz="1200">
                <a:sym typeface="+mn-ea"/>
              </a:rPr>
              <a:t>地面 </a:t>
            </a:r>
            <a:endParaRPr lang="zh-CN" altLang="en-US" sz="1200"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ym typeface="+mn-ea"/>
              </a:rPr>
              <a:t>380v/</a:t>
            </a:r>
            <a:r>
              <a:rPr lang="en-US" altLang="zh-CN" sz="1200">
                <a:sym typeface="+mn-ea"/>
              </a:rPr>
              <a:t>400kw</a:t>
            </a:r>
            <a:r>
              <a:rPr lang="zh-CN" altLang="en-US" sz="1200">
                <a:sym typeface="+mn-ea"/>
              </a:rPr>
              <a:t> 方便接水</a:t>
            </a:r>
            <a:endParaRPr lang="zh-CN" altLang="en-US" sz="1200"/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latin typeface="+mj-ea"/>
                <a:ea typeface="+mj-ea"/>
                <a:cs typeface="+mj-ea"/>
              </a:rPr>
              <a:t>停车位 </a:t>
            </a:r>
            <a:r>
              <a:rPr lang="zh-CN" altLang="en-US" sz="1200">
                <a:sym typeface="+mn-ea"/>
              </a:rPr>
              <a:t> 固定洗手间   </a:t>
            </a:r>
            <a:endParaRPr lang="zh-CN" altLang="en-US" sz="1200">
              <a:latin typeface="+mj-ea"/>
              <a:ea typeface="+mj-ea"/>
              <a:cs typeface="+mj-ea"/>
            </a:endParaRPr>
          </a:p>
        </p:txBody>
      </p:sp>
      <p:pic>
        <p:nvPicPr>
          <p:cNvPr id="2097170" name="图片 3"/>
          <p:cNvPicPr>
            <a:picLocks noChangeAspect="1"/>
          </p:cNvPicPr>
          <p:nvPr/>
        </p:nvPicPr>
        <p:blipFill>
          <a:blip r:embed="rId1" cstate="print"/>
          <a:srcRect r="49784"/>
          <a:stretch>
            <a:fillRect/>
          </a:stretch>
        </p:blipFill>
        <p:spPr>
          <a:xfrm>
            <a:off x="8061325" y="1678305"/>
            <a:ext cx="3660775" cy="1641475"/>
          </a:xfrm>
          <a:prstGeom prst="rect">
            <a:avLst/>
          </a:prstGeom>
        </p:spPr>
      </p:pic>
      <p:pic>
        <p:nvPicPr>
          <p:cNvPr id="3" name="图片 2" descr="杭州汽摩 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1011555"/>
            <a:ext cx="7706995" cy="52933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21105" y="3363595"/>
            <a:ext cx="2167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ym typeface="+mn-ea"/>
              </a:rPr>
              <a:t>  </a:t>
            </a:r>
            <a:r>
              <a:rPr lang="zh-CN" altLang="en-US" sz="1200">
                <a:sym typeface="+mn-ea"/>
              </a:rPr>
              <a:t>中国汽车耐力锦标赛</a:t>
            </a:r>
            <a:r>
              <a:rPr lang="en-US" altLang="zh-CN" sz="1200">
                <a:sym typeface="+mn-ea"/>
              </a:rPr>
              <a:t>	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11910" y="6007100"/>
            <a:ext cx="1981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一汽-大众探岳对比试驾会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9972" r="6900"/>
          <a:stretch>
            <a:fillRect/>
          </a:stretch>
        </p:blipFill>
        <p:spPr>
          <a:xfrm>
            <a:off x="434340" y="998855"/>
            <a:ext cx="3740785" cy="23202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10624" r="12203" b="9890"/>
          <a:stretch>
            <a:fillRect/>
          </a:stretch>
        </p:blipFill>
        <p:spPr>
          <a:xfrm>
            <a:off x="4276725" y="998855"/>
            <a:ext cx="3668395" cy="2328545"/>
          </a:xfrm>
          <a:prstGeom prst="rect">
            <a:avLst/>
          </a:prstGeom>
        </p:spPr>
      </p:pic>
      <p:pic>
        <p:nvPicPr>
          <p:cNvPr id="4" name="图片 3" descr="微信图片_20201204112257"/>
          <p:cNvPicPr>
            <a:picLocks noChangeAspect="1"/>
          </p:cNvPicPr>
          <p:nvPr/>
        </p:nvPicPr>
        <p:blipFill>
          <a:blip r:embed="rId3"/>
          <a:srcRect t="5260" r="2807" b="6914"/>
          <a:stretch>
            <a:fillRect/>
          </a:stretch>
        </p:blipFill>
        <p:spPr>
          <a:xfrm>
            <a:off x="8061325" y="998855"/>
            <a:ext cx="3627755" cy="23482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914900" y="336359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中国汽车耐力锦标赛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70290" y="336359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中国卡车公开赛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b="4343"/>
          <a:stretch>
            <a:fillRect/>
          </a:stretch>
        </p:blipFill>
        <p:spPr>
          <a:xfrm>
            <a:off x="4276725" y="3699510"/>
            <a:ext cx="3672840" cy="23075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64125" y="6007100"/>
            <a:ext cx="21164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一汽-大众探岳对比试驾会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l="19015"/>
          <a:stretch>
            <a:fillRect/>
          </a:stretch>
        </p:blipFill>
        <p:spPr>
          <a:xfrm>
            <a:off x="8051165" y="3705225"/>
            <a:ext cx="3645535" cy="2301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r="7507"/>
          <a:stretch>
            <a:fillRect/>
          </a:stretch>
        </p:blipFill>
        <p:spPr>
          <a:xfrm>
            <a:off x="428625" y="3704590"/>
            <a:ext cx="3747770" cy="22961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29675" y="6007100"/>
            <a:ext cx="2092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一汽-大众探岳对比试驾会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杭州汽摩试驾场地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憨豆般的灵魂</cp:lastModifiedBy>
  <cp:revision>223</cp:revision>
  <dcterms:created xsi:type="dcterms:W3CDTF">2019-06-19T02:08:00Z</dcterms:created>
  <dcterms:modified xsi:type="dcterms:W3CDTF">2022-10-11T07:37:32Z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77BB9CF61C3D4ADABFD6F1F1A5084E51</vt:lpwstr>
  </property>
</Properties>
</file>