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w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30"/>
        <p:guide pos="286"/>
        <p:guide pos="7378"/>
        <p:guide orient="horz" pos="634"/>
        <p:guide orient="horz" pos="3823"/>
        <p:guide pos="5013"/>
        <p:guide pos="2599"/>
        <p:guide orient="horz" pos="20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2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7T13:02:11.116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八达岭机场全景"/>
          <p:cNvPicPr>
            <a:picLocks noChangeAspect="1"/>
          </p:cNvPicPr>
          <p:nvPr/>
        </p:nvPicPr>
        <p:blipFill>
          <a:blip r:embed="rId1"/>
          <a:srcRect t="18226" b="12340"/>
          <a:stretch>
            <a:fillRect/>
          </a:stretch>
        </p:blipFill>
        <p:spPr>
          <a:xfrm>
            <a:off x="454660" y="1016000"/>
            <a:ext cx="11266170" cy="5842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北京八达岭机场试驾场地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八达岭机场试驾场地，位于北京市延庆区，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停机坪长140m 宽130m 停机坪面积15000㎡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跑道长800m 宽30m 跑道面积24000㎡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，可举办各类试乘试驾，安驾培训，车辆性能测试，新车发布会等大型活动。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57820" y="3699510"/>
            <a:ext cx="37534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停机坪长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140m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130m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停机坪面积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15000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跑道长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800m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30m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跑道面积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24000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水泥硬化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</a:t>
            </a:r>
            <a:r>
              <a:rPr lang="en-US" sz="1200">
                <a:latin typeface="+mn-ea"/>
                <a:cs typeface="+mn-ea"/>
                <a:sym typeface="+mn-ea"/>
              </a:rPr>
              <a:t>/60kw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 </a:t>
            </a:r>
            <a:r>
              <a:rPr lang="zh-CN" sz="1200">
                <a:latin typeface="+mn-ea"/>
                <a:cs typeface="+mn-ea"/>
                <a:sym typeface="+mn-ea"/>
              </a:rPr>
              <a:t>接待大厅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R22直升机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1784"/>
          <a:stretch>
            <a:fillRect/>
          </a:stretch>
        </p:blipFill>
        <p:spPr>
          <a:xfrm>
            <a:off x="7957820" y="1010920"/>
            <a:ext cx="3753485" cy="2313940"/>
          </a:xfrm>
          <a:prstGeom prst="rect">
            <a:avLst/>
          </a:prstGeom>
        </p:spPr>
      </p:pic>
      <p:pic>
        <p:nvPicPr>
          <p:cNvPr id="2" name="图片 1" descr="北京八达岭机场试驾场地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" y="1812290"/>
            <a:ext cx="7409180" cy="38252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048385" y="3329305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极星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Polestar</a:t>
            </a:r>
            <a:r>
              <a:rPr lang="en-US" altLang="zh-CN" sz="1200">
                <a:latin typeface="+mn-ea"/>
                <a:cs typeface="+mn-ea"/>
                <a:sym typeface="+mn-ea"/>
              </a:rPr>
              <a:t> 1 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99355" y="3329305"/>
            <a:ext cx="20847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极星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Polestar</a:t>
            </a:r>
            <a:r>
              <a:rPr lang="en-US" altLang="zh-CN" sz="1200">
                <a:latin typeface="+mn-ea"/>
                <a:cs typeface="+mn-ea"/>
                <a:sym typeface="+mn-ea"/>
              </a:rPr>
              <a:t> 1 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06815" y="3329305"/>
            <a:ext cx="2146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极星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Polestar</a:t>
            </a:r>
            <a:r>
              <a:rPr lang="en-US" altLang="zh-CN" sz="1200">
                <a:latin typeface="+mn-ea"/>
                <a:cs typeface="+mn-ea"/>
                <a:sym typeface="+mn-ea"/>
              </a:rPr>
              <a:t> 1 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77925" y="6091555"/>
            <a:ext cx="2268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福特轿车旗舰—全新蒙迪欧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96630" y="6091555"/>
            <a:ext cx="2566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福特轿车旗舰—全新蒙迪欧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95545" y="6091555"/>
            <a:ext cx="2211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福特轿车旗舰—全新蒙迪欧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l="3146" t="28418" r="32299"/>
          <a:stretch>
            <a:fillRect/>
          </a:stretch>
        </p:blipFill>
        <p:spPr>
          <a:xfrm>
            <a:off x="454025" y="1010285"/>
            <a:ext cx="3672205" cy="2319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957820" y="1010285"/>
            <a:ext cx="3754755" cy="2319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02430" y="1010285"/>
            <a:ext cx="3678555" cy="2319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4"/>
          <a:srcRect b="5077"/>
          <a:stretch>
            <a:fillRect/>
          </a:stretch>
        </p:blipFill>
        <p:spPr>
          <a:xfrm>
            <a:off x="453390" y="3699510"/>
            <a:ext cx="3671570" cy="2369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4211320" y="3686175"/>
            <a:ext cx="3686810" cy="2382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/>
        </p:nvPicPr>
        <p:blipFill>
          <a:blip r:embed="rId6"/>
          <a:srcRect b="2722"/>
          <a:stretch>
            <a:fillRect/>
          </a:stretch>
        </p:blipFill>
        <p:spPr>
          <a:xfrm>
            <a:off x="7955915" y="3693160"/>
            <a:ext cx="3754755" cy="23761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5760,&quot;width&quot;:7920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COMMONDATA" val="eyJoZGlkIjoiYThmNTk2OGY0ZWVjMTBkZDI2MmM3MThhMjk2ODBkNzgifQ=="/>
  <p:tag name="KSO_WPP_MARK_KEY" val="c4cb3397-0ab5-4f99-9998-ba0c41b8042a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WPS 演示</Application>
  <PresentationFormat>宽屏</PresentationFormat>
  <Paragraphs>24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北京八达岭机场试驾场地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278</cp:revision>
  <dcterms:created xsi:type="dcterms:W3CDTF">2019-06-19T02:08:00Z</dcterms:created>
  <dcterms:modified xsi:type="dcterms:W3CDTF">2022-10-19T01:52:55Z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E69846AE9EA243629CE17AF48F9178D2</vt:lpwstr>
  </property>
</Properties>
</file>