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2"/>
        <p:guide pos="291"/>
        <p:guide pos="7377"/>
        <p:guide orient="horz" pos="637"/>
        <p:guide orient="horz" pos="3780"/>
        <p:guide pos="5034"/>
        <p:guide pos="2624"/>
        <p:guide orient="horz" pos="20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210127091650"/>
          <p:cNvPicPr>
            <a:picLocks noChangeAspect="1"/>
          </p:cNvPicPr>
          <p:nvPr/>
        </p:nvPicPr>
        <p:blipFill>
          <a:blip r:embed="rId1"/>
          <a:srcRect l="24776" b="18613"/>
          <a:stretch>
            <a:fillRect/>
          </a:stretch>
        </p:blipFill>
        <p:spPr>
          <a:xfrm rot="16200000">
            <a:off x="3169920" y="-1746250"/>
            <a:ext cx="5861050" cy="112731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北京懂车帝金港赛车场地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229985"/>
            <a:ext cx="11249025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北京懂车帝金港赛车场地，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国际F3赛道全长2.4公里，路面最窄12米，最宽20米。设计最高时速为180公里/小时，平均时速120公里/小时。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274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全长2.4公里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路面最窄12米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最宽20米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柏油硬化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</a:t>
            </a:r>
            <a:r>
              <a:rPr lang="en-US" sz="1200">
                <a:latin typeface="+mn-ea"/>
                <a:cs typeface="+mn-ea"/>
                <a:sym typeface="+mn-ea"/>
              </a:rPr>
              <a:t>/15</a:t>
            </a:r>
            <a:r>
              <a:rPr sz="1200">
                <a:latin typeface="+mn-ea"/>
                <a:cs typeface="+mn-ea"/>
                <a:sym typeface="+mn-ea"/>
              </a:rPr>
              <a:t>0</a:t>
            </a:r>
            <a:r>
              <a:rPr lang="en-US" sz="1200">
                <a:latin typeface="+mn-ea"/>
                <a:cs typeface="+mn-ea"/>
                <a:sym typeface="+mn-ea"/>
              </a:rPr>
              <a:t>kw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r>
              <a:rPr lang="zh-CN" sz="1200">
                <a:latin typeface="+mn-ea"/>
                <a:cs typeface="+mn-ea"/>
                <a:sym typeface="+mn-ea"/>
              </a:rPr>
              <a:t>培训教室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微信图片_20210127091933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6490" b="14554"/>
          <a:stretch>
            <a:fillRect/>
          </a:stretch>
        </p:blipFill>
        <p:spPr>
          <a:xfrm>
            <a:off x="7992745" y="1303655"/>
            <a:ext cx="3512185" cy="2658745"/>
          </a:xfrm>
          <a:prstGeom prst="rect">
            <a:avLst/>
          </a:prstGeom>
        </p:spPr>
      </p:pic>
      <p:pic>
        <p:nvPicPr>
          <p:cNvPr id="5" name="图片 4" descr="北京懂车帝金港-01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" y="1212850"/>
            <a:ext cx="7127875" cy="50419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b="12560"/>
          <a:stretch>
            <a:fillRect/>
          </a:stretch>
        </p:blipFill>
        <p:spPr>
          <a:xfrm>
            <a:off x="467360" y="971550"/>
            <a:ext cx="3693795" cy="23164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l="16695" r="15069"/>
          <a:stretch>
            <a:fillRect/>
          </a:stretch>
        </p:blipFill>
        <p:spPr>
          <a:xfrm>
            <a:off x="8054975" y="3686175"/>
            <a:ext cx="3652520" cy="2303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7182"/>
          <a:stretch>
            <a:fillRect/>
          </a:stretch>
        </p:blipFill>
        <p:spPr>
          <a:xfrm>
            <a:off x="4260215" y="3670935"/>
            <a:ext cx="3693160" cy="23120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rcRect l="8469" r="8034"/>
          <a:stretch>
            <a:fillRect/>
          </a:stretch>
        </p:blipFill>
        <p:spPr>
          <a:xfrm>
            <a:off x="8056245" y="971550"/>
            <a:ext cx="3656330" cy="23101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rcRect b="4716"/>
          <a:stretch>
            <a:fillRect/>
          </a:stretch>
        </p:blipFill>
        <p:spPr>
          <a:xfrm>
            <a:off x="4260215" y="969645"/>
            <a:ext cx="3693795" cy="2309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 l="12894" r="2409"/>
          <a:stretch>
            <a:fillRect/>
          </a:stretch>
        </p:blipFill>
        <p:spPr>
          <a:xfrm>
            <a:off x="478790" y="3681095"/>
            <a:ext cx="3683000" cy="23018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559560" y="3329305"/>
            <a:ext cx="14909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丰田</a:t>
            </a:r>
            <a:r>
              <a:rPr lang="en-US" altLang="zh-CN" sz="1200">
                <a:latin typeface="+mn-ea"/>
                <a:cs typeface="+mn-ea"/>
                <a:sym typeface="+mn-ea"/>
              </a:rPr>
              <a:t>86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70195" y="3329305"/>
            <a:ext cx="14509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捷恩斯赛道试驾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16365" y="3329305"/>
            <a:ext cx="1755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法拉利金港赛道日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87170" y="6034405"/>
            <a:ext cx="16351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吉利星瑞赛道试驾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56675" y="6034405"/>
            <a:ext cx="1815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劳斯莱斯魅影赛道试驾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71465" y="6034405"/>
            <a:ext cx="14706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吉利星瑞赛道试驾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4187,&quot;width&quot;:5531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KSO_WPP_MARK_KEY" val="d44b40ee-7248-42c2-8c9d-f2dc88561aad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北京懂车帝金港赛车场地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267</cp:revision>
  <dcterms:created xsi:type="dcterms:W3CDTF">2019-06-19T02:08:00Z</dcterms:created>
  <dcterms:modified xsi:type="dcterms:W3CDTF">2022-11-08T04:42:42Z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CAA546EBD8504E2180A86D2D702F3166</vt:lpwstr>
  </property>
</Properties>
</file>