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9"/>
        <p:guide pos="263"/>
        <p:guide pos="7374"/>
        <p:guide orient="horz" pos="639"/>
        <p:guide orient="horz" pos="3968"/>
        <p:guide orient="horz" pos="2154"/>
        <p:guide pos="2678"/>
        <p:guide pos="4988"/>
        <p:guide pos="5047"/>
        <p:guide pos="2608"/>
        <p:guide orient="horz" pos="720"/>
        <p:guide orient="horz" pos="37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655" y="1012190"/>
            <a:ext cx="11290300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青岛国博试驾场地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05060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青岛国博试驾场地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青岛市东部滨海大道即墨温泉镇路段，南邻鳌山湾海域，距青岛市政府约50公里。6万平米的超大规模室外展场，同时可容纳3000多辆机动车同时停放，有3块试驾场地，展厅可利用空间最高点18米、最低点12米，可满足吊点150余个，地面荷载5吨/㎡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3764915"/>
            <a:ext cx="38366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　　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中心广场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长175m 宽120m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南停车场：长225m 宽120m 柏油路面 全封闭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E 区外侧： 长315m 宽60m 水泥地面 全封闭 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380v/70kw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4330" y="1350010"/>
            <a:ext cx="3762375" cy="2251710"/>
          </a:xfrm>
          <a:prstGeom prst="rect">
            <a:avLst/>
          </a:prstGeom>
        </p:spPr>
      </p:pic>
      <p:pic>
        <p:nvPicPr>
          <p:cNvPr id="2" name="图片 1" descr="青岛国际博览中心试驾场地-新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066800"/>
            <a:ext cx="7397115" cy="5232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618855" y="3419475"/>
            <a:ext cx="2700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全新换代凯美瑞专业试驾体验赛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69630" y="6035675"/>
            <a:ext cx="2999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风潮所向·吉利博瑞GE科技先享体验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94935" y="3435350"/>
            <a:ext cx="2004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新一代哈弗H6媒体试驾会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95120" y="3424555"/>
            <a:ext cx="13741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领克02丨K试驾会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85460" y="6024880"/>
            <a:ext cx="1021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BMW 3行动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03935" y="6035675"/>
            <a:ext cx="255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梅赛德斯-奔驰“星辉驾驭”试驾会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8975"/>
          <a:stretch>
            <a:fillRect/>
          </a:stretch>
        </p:blipFill>
        <p:spPr>
          <a:xfrm>
            <a:off x="417830" y="1146810"/>
            <a:ext cx="3725545" cy="2273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b="6105"/>
          <a:stretch>
            <a:fillRect/>
          </a:stretch>
        </p:blipFill>
        <p:spPr>
          <a:xfrm>
            <a:off x="4251960" y="1146810"/>
            <a:ext cx="3651250" cy="22777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430" y="1146810"/>
            <a:ext cx="3694430" cy="2273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6641"/>
          <a:stretch>
            <a:fillRect/>
          </a:stretch>
        </p:blipFill>
        <p:spPr>
          <a:xfrm>
            <a:off x="433070" y="3714115"/>
            <a:ext cx="3703955" cy="23031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t="5501"/>
          <a:stretch>
            <a:fillRect/>
          </a:stretch>
        </p:blipFill>
        <p:spPr>
          <a:xfrm>
            <a:off x="4251960" y="3717290"/>
            <a:ext cx="3660775" cy="23018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rcRect t="5445"/>
          <a:stretch>
            <a:fillRect/>
          </a:stretch>
        </p:blipFill>
        <p:spPr>
          <a:xfrm>
            <a:off x="8012430" y="3691890"/>
            <a:ext cx="3694430" cy="23266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bbaaa496-a86e-4412-bf96-6cf2c45d925f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青岛国际博览中心试驾场地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230</cp:revision>
  <dcterms:created xsi:type="dcterms:W3CDTF">2019-06-19T02:08:00Z</dcterms:created>
  <dcterms:modified xsi:type="dcterms:W3CDTF">2022-11-16T08:17:37Z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871EFC1904B1444784DE0DD0CF4D170A</vt:lpwstr>
  </property>
</Properties>
</file>