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 userDrawn="1">
          <p15:clr>
            <a:srgbClr val="A4A3A4"/>
          </p15:clr>
        </p15:guide>
        <p15:guide id="2" pos="376" userDrawn="1">
          <p15:clr>
            <a:srgbClr val="A4A3A4"/>
          </p15:clr>
        </p15:guide>
        <p15:guide id="3" pos="7358" userDrawn="1">
          <p15:clr>
            <a:srgbClr val="A4A3A4"/>
          </p15:clr>
        </p15:guide>
        <p15:guide id="4" orient="horz" pos="638" userDrawn="1">
          <p15:clr>
            <a:srgbClr val="A4A3A4"/>
          </p15:clr>
        </p15:guide>
        <p15:guide id="5" orient="horz" pos="3878" userDrawn="1">
          <p15:clr>
            <a:srgbClr val="A4A3A4"/>
          </p15:clr>
        </p15:guide>
        <p15:guide id="6" pos="4959" userDrawn="1">
          <p15:clr>
            <a:srgbClr val="A4A3A4"/>
          </p15:clr>
        </p15:guide>
        <p15:guide id="7" pos="26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6"/>
        <p:guide pos="376"/>
        <p:guide pos="7358"/>
        <p:guide orient="horz" pos="638"/>
        <p:guide orient="horz" pos="3878"/>
        <p:guide pos="4959"/>
        <p:guide pos="267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1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3236913" y="615950"/>
            <a:ext cx="8955088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9" descr="试俱LOGO+R"/>
          <p:cNvPicPr>
            <a:picLocks noChangeAspect="1"/>
          </p:cNvPicPr>
          <p:nvPr userDrawn="1"/>
        </p:nvPicPr>
        <p:blipFill>
          <a:blip r:embed="rId2"/>
          <a:srcRect t="20313" b="21979"/>
          <a:stretch>
            <a:fillRect/>
          </a:stretch>
        </p:blipFill>
        <p:spPr>
          <a:xfrm>
            <a:off x="327025" y="214313"/>
            <a:ext cx="2906713" cy="53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2" descr="a7a756c211b02af0ecd73b7417b0f30"/>
          <p:cNvPicPr>
            <a:picLocks noChangeAspect="1"/>
          </p:cNvPicPr>
          <p:nvPr userDrawn="1"/>
        </p:nvPicPr>
        <p:blipFill>
          <a:blip r:embed="rId3"/>
          <a:srcRect l="2113" t="16689" r="7104" b="14987"/>
          <a:stretch>
            <a:fillRect/>
          </a:stretch>
        </p:blipFill>
        <p:spPr>
          <a:xfrm>
            <a:off x="381000" y="160338"/>
            <a:ext cx="2757488" cy="65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900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00"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8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88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0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5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场地鸟瞰图1"/>
          <p:cNvPicPr>
            <a:picLocks noChangeAspect="1"/>
          </p:cNvPicPr>
          <p:nvPr/>
        </p:nvPicPr>
        <p:blipFill>
          <a:blip r:embed="rId1"/>
          <a:srcRect l="3183" t="-43" r="2097" b="15106"/>
          <a:stretch>
            <a:fillRect/>
          </a:stretch>
        </p:blipFill>
        <p:spPr>
          <a:xfrm>
            <a:off x="610870" y="1011555"/>
            <a:ext cx="11084560" cy="56051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738" y="1012825"/>
            <a:ext cx="11114088" cy="635000"/>
          </a:xfrm>
        </p:spPr>
        <p:txBody>
          <a:bodyPr lIns="90000" tIns="46800" rIns="90000" bIns="46800" rtlCol="0"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杭州千岛湖汽车公园</a:t>
            </a:r>
            <a:r>
              <a:rPr kumimoji="0" lang="en-US" altLang="zh-CN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kumimoji="0" lang="zh-CN" altLang="en-US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试驾场地</a:t>
            </a:r>
            <a:endParaRPr kumimoji="0" lang="zh-CN" altLang="en-US" sz="2800" b="1" i="0" u="none" strike="noStrike" kern="1200" cap="none" spc="30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738" y="6156325"/>
            <a:ext cx="1077912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 fontAlgn="auto">
              <a:spcBef>
                <a:spcPts val="1420"/>
              </a:spcBef>
            </a:pPr>
            <a:r>
              <a:rPr 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杭州千岛湖汽车公园试驾场地位于</a:t>
            </a:r>
            <a:r>
              <a:rPr lang="zh-CN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杭州市淳安县淳杨线千岛湖风景区，场地长</a:t>
            </a:r>
            <a:r>
              <a:rPr lang="en-US" altLang="zh-CN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170-190</a:t>
            </a:r>
            <a:r>
              <a:rPr lang="zh-CN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米，宽</a:t>
            </a:r>
            <a:r>
              <a:rPr lang="en-US" altLang="zh-CN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65</a:t>
            </a:r>
            <a:r>
              <a:rPr lang="zh-CN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150</a:t>
            </a:r>
            <a:r>
              <a:rPr lang="zh-CN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米，柏油路面，封闭场地，完全满足场地试驾、新车发布等活动需求</a:t>
            </a:r>
            <a:r>
              <a:rPr lang="zh-CN" sz="1200" b="1" noProof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sz="1200" b="1" noProof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文本框 6"/>
          <p:cNvSpPr txBox="1"/>
          <p:nvPr/>
        </p:nvSpPr>
        <p:spPr>
          <a:xfrm>
            <a:off x="7888605" y="3786505"/>
            <a:ext cx="383857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场地面积：</a:t>
            </a:r>
            <a:r>
              <a:rPr lang="zh-CN" sz="120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场地长</a:t>
            </a:r>
            <a:r>
              <a:rPr lang="en-US" altLang="zh-CN" sz="120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170-190</a:t>
            </a:r>
            <a:r>
              <a:rPr lang="zh-CN" sz="120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米，宽</a:t>
            </a:r>
            <a:r>
              <a:rPr lang="en-US" altLang="zh-CN" sz="120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65</a:t>
            </a:r>
            <a:r>
              <a:rPr lang="zh-CN" sz="120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sz="120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150</a:t>
            </a:r>
            <a:r>
              <a:rPr lang="zh-CN" sz="120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米，柏油路面，封闭场地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全封闭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供电供水：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380v/60kw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，方便接水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配套设施：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洗手间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场地鸟瞰图"/>
          <p:cNvPicPr>
            <a:picLocks noChangeAspect="1"/>
          </p:cNvPicPr>
          <p:nvPr/>
        </p:nvPicPr>
        <p:blipFill>
          <a:blip r:embed="rId1"/>
          <a:srcRect l="15228"/>
          <a:stretch>
            <a:fillRect/>
          </a:stretch>
        </p:blipFill>
        <p:spPr>
          <a:xfrm>
            <a:off x="7884795" y="987425"/>
            <a:ext cx="3803650" cy="2529840"/>
          </a:xfrm>
          <a:prstGeom prst="rect">
            <a:avLst/>
          </a:prstGeom>
        </p:spPr>
      </p:pic>
      <p:pic>
        <p:nvPicPr>
          <p:cNvPr id="4" name="图片 3" descr="杭州千岛湖汽车公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028065"/>
            <a:ext cx="5391150" cy="51193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" name="组合 18"/>
          <p:cNvGrpSpPr/>
          <p:nvPr/>
        </p:nvGrpSpPr>
        <p:grpSpPr>
          <a:xfrm>
            <a:off x="7935595" y="1987550"/>
            <a:ext cx="3745230" cy="2931795"/>
            <a:chOff x="12497" y="2002"/>
            <a:chExt cx="5898" cy="4617"/>
          </a:xfrm>
        </p:grpSpPr>
        <p:sp>
          <p:nvSpPr>
            <p:cNvPr id="11" name="文本框 10"/>
            <p:cNvSpPr txBox="1"/>
            <p:nvPr/>
          </p:nvSpPr>
          <p:spPr>
            <a:xfrm>
              <a:off x="13889" y="6185"/>
              <a:ext cx="3114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200">
                  <a:latin typeface="+mn-ea"/>
                  <a:cs typeface="+mn-ea"/>
                </a:rPr>
                <a:t>多功能活动厅</a:t>
              </a:r>
              <a:endParaRPr lang="zh-CN" altLang="en-US" sz="1200">
                <a:latin typeface="+mn-ea"/>
                <a:cs typeface="+mn-ea"/>
              </a:endParaRPr>
            </a:p>
          </p:txBody>
        </p:sp>
        <p:pic>
          <p:nvPicPr>
            <p:cNvPr id="2" name="图片 1" descr="多功能会议室"/>
            <p:cNvPicPr>
              <a:picLocks noChangeAspect="1"/>
            </p:cNvPicPr>
            <p:nvPr/>
          </p:nvPicPr>
          <p:blipFill>
            <a:blip r:embed="rId1"/>
            <a:srcRect t="10089"/>
            <a:stretch>
              <a:fillRect/>
            </a:stretch>
          </p:blipFill>
          <p:spPr>
            <a:xfrm>
              <a:off x="12497" y="2002"/>
              <a:ext cx="5898" cy="3538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97535" y="1978025"/>
            <a:ext cx="3718560" cy="2941320"/>
            <a:chOff x="941" y="1987"/>
            <a:chExt cx="5856" cy="4632"/>
          </a:xfrm>
        </p:grpSpPr>
        <p:pic>
          <p:nvPicPr>
            <p:cNvPr id="3" name="图片 2" descr="图片1"/>
            <p:cNvPicPr>
              <a:picLocks noChangeAspect="1"/>
            </p:cNvPicPr>
            <p:nvPr/>
          </p:nvPicPr>
          <p:blipFill>
            <a:blip r:embed="rId2"/>
            <a:srcRect l="9127" t="1768" r="-3358"/>
            <a:stretch>
              <a:fillRect/>
            </a:stretch>
          </p:blipFill>
          <p:spPr>
            <a:xfrm>
              <a:off x="941" y="1987"/>
              <a:ext cx="5856" cy="355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255" y="6185"/>
              <a:ext cx="3114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200">
                  <a:latin typeface="+mn-ea"/>
                  <a:cs typeface="+mn-ea"/>
                </a:rPr>
                <a:t>场地实景图</a:t>
              </a:r>
              <a:endParaRPr lang="zh-CN" altLang="en-US" sz="1200">
                <a:latin typeface="+mn-ea"/>
                <a:cs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47515" y="1978025"/>
            <a:ext cx="3625850" cy="2941320"/>
            <a:chOff x="6689" y="1987"/>
            <a:chExt cx="5710" cy="4632"/>
          </a:xfrm>
        </p:grpSpPr>
        <p:pic>
          <p:nvPicPr>
            <p:cNvPr id="9" name="图片 8" descr="场地鸟瞰图"/>
            <p:cNvPicPr>
              <a:picLocks noChangeAspect="1"/>
            </p:cNvPicPr>
            <p:nvPr/>
          </p:nvPicPr>
          <p:blipFill>
            <a:blip r:embed="rId3"/>
            <a:srcRect l="9351"/>
            <a:stretch>
              <a:fillRect/>
            </a:stretch>
          </p:blipFill>
          <p:spPr>
            <a:xfrm>
              <a:off x="6689" y="1987"/>
              <a:ext cx="5710" cy="355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987" y="6185"/>
              <a:ext cx="3114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200">
                  <a:latin typeface="+mn-ea"/>
                  <a:cs typeface="+mn-ea"/>
                </a:rPr>
                <a:t>场地实景图</a:t>
              </a:r>
              <a:endParaRPr lang="zh-CN" altLang="en-US" sz="1200">
                <a:latin typeface="+mn-ea"/>
                <a:cs typeface="+mn-ea"/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2.xml><?xml version="1.0" encoding="utf-8"?>
<p:tagLst xmlns:p="http://schemas.openxmlformats.org/presentationml/2006/main">
  <p:tag name="COMMONDATA" val="eyJoZGlkIjoiYzE0MWQ5MzhhMzc0NWNlNGVkM2QwNTQzMGIxZWQ3YTgifQ=="/>
  <p:tag name="KSO_WPP_MARK_KEY" val="fdf77fbe-247e-4a95-b8a6-976e2bacd8ab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WPS 演示</Application>
  <PresentationFormat>宽屏</PresentationFormat>
  <Paragraphs>15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杭州千岛湖汽车公园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371</cp:revision>
  <dcterms:created xsi:type="dcterms:W3CDTF">2019-06-19T02:08:00Z</dcterms:created>
  <dcterms:modified xsi:type="dcterms:W3CDTF">2022-11-30T05:19:11Z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2052-11.1.0.12975</vt:lpwstr>
  </property>
  <property fmtid="{D5CDD505-2E9C-101B-9397-08002B2CF9AE}" pid="3" name="ICV">
    <vt:lpwstr>BA75CB7A7AC94F5A9F9209B39463EB9C</vt:lpwstr>
  </property>
</Properties>
</file>