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03"/>
        <p:guide pos="330"/>
        <p:guide pos="7413"/>
        <p:guide orient="horz" pos="898"/>
        <p:guide orient="horz" pos="3350"/>
        <p:guide orient="horz" pos="1097"/>
        <p:guide pos="4991"/>
        <p:guide orient="horz" pos="3032"/>
        <p:guide orient="horz" pos="380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5780" y="1035050"/>
            <a:ext cx="11200765" cy="58623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5780" y="1035050"/>
            <a:ext cx="449516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</a:rPr>
              <a:t>重庆龙兴机场试驾场地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875" y="5719445"/>
            <a:ext cx="11219180" cy="1127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</a:rPr>
              <a:t>重庆⻰兴机场试驾场地，位于中国重庆市渝北区⻰兴⼯业园内，拥有1条⻓800⽶的跑道，40000平⽅⽶的站坪，共设37个停机位，配套设施包括航管综合楼1545平⽅⽶、停⻋场1400平⽅⽶。</a:t>
            </a:r>
            <a:r>
              <a:rPr lang="zh-CN" sz="1200" b="1">
                <a:solidFill>
                  <a:schemeClr val="bg1"/>
                </a:solidFill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</a:rPr>
              <a:t>400</a:t>
            </a:r>
            <a:r>
              <a:rPr lang="zh-CN" altLang="en-US" sz="1200" b="1">
                <a:solidFill>
                  <a:schemeClr val="bg1"/>
                </a:solidFill>
              </a:rPr>
              <a:t>米</a:t>
            </a:r>
            <a:r>
              <a:rPr lang="en-US" altLang="zh-CN" sz="1200" b="1">
                <a:solidFill>
                  <a:schemeClr val="bg1"/>
                </a:solidFill>
              </a:rPr>
              <a:t> </a:t>
            </a:r>
            <a:r>
              <a:rPr lang="zh-CN" altLang="en-US" sz="1200" b="1">
                <a:solidFill>
                  <a:schemeClr val="bg1"/>
                </a:solidFill>
              </a:rPr>
              <a:t>宽</a:t>
            </a:r>
            <a:r>
              <a:rPr lang="en-US" altLang="zh-CN" sz="1200" b="1">
                <a:solidFill>
                  <a:schemeClr val="bg1"/>
                </a:solidFill>
              </a:rPr>
              <a:t>60</a:t>
            </a:r>
            <a:r>
              <a:rPr lang="zh-CN" altLang="en-US" sz="1200" b="1">
                <a:solidFill>
                  <a:schemeClr val="bg1"/>
                </a:solidFill>
              </a:rPr>
              <a:t>米</a:t>
            </a:r>
            <a:r>
              <a:rPr lang="en-US" altLang="zh-CN" sz="1200" b="1">
                <a:solidFill>
                  <a:schemeClr val="bg1"/>
                </a:solidFill>
              </a:rPr>
              <a:t> </a:t>
            </a:r>
            <a:r>
              <a:rPr lang="zh-CN" altLang="en-US" sz="1200" b="1">
                <a:solidFill>
                  <a:schemeClr val="bg1"/>
                </a:solidFill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</a:rPr>
              <a:t>24000</a:t>
            </a:r>
            <a:r>
              <a:rPr lang="zh-CN" altLang="en-US" sz="1200" b="1">
                <a:solidFill>
                  <a:schemeClr val="bg1"/>
                </a:solidFill>
              </a:rPr>
              <a:t>平米，可用于举办汽车赛事、试乘试驾活动、汽车性能测试及驾控培训等。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3530" y="4104005"/>
            <a:ext cx="3860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.5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400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24000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2575" y="1425575"/>
            <a:ext cx="3881755" cy="2588260"/>
          </a:xfrm>
          <a:prstGeom prst="rect">
            <a:avLst/>
          </a:prstGeom>
        </p:spPr>
      </p:pic>
      <p:pic>
        <p:nvPicPr>
          <p:cNvPr id="5" name="图片 4" descr="重庆龙兴机场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290"/>
            <a:ext cx="7665085" cy="5339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8747125" y="357505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1400" y="357505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1695" y="357505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奔驰试驾活动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1425575"/>
            <a:ext cx="3030855" cy="2022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25575"/>
            <a:ext cx="3030855" cy="2022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1425575"/>
            <a:ext cx="3030855" cy="2022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3875" y="3973830"/>
            <a:ext cx="3039745" cy="2005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3977640"/>
            <a:ext cx="3031490" cy="20085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07070" y="3973830"/>
            <a:ext cx="3031490" cy="20180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46490" y="617855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吉利缤越试驾活动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0765" y="617855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吉利缤越试驾活动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1060" y="617855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吉利缤越试驾活动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43c9bd40-c535-4ee5-8cae-e698243522e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重庆龙兴机场试驾场地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273</cp:revision>
  <dcterms:created xsi:type="dcterms:W3CDTF">2019-06-19T02:08:00Z</dcterms:created>
  <dcterms:modified xsi:type="dcterms:W3CDTF">2022-12-01T08:35:21Z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2BA5BEBD6901465BAD088312C751524E</vt:lpwstr>
  </property>
</Properties>
</file>