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28" r:id="rId3"/>
    <p:sldId id="434" r:id="rId4"/>
    <p:sldId id="437" r:id="rId5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7" userDrawn="1">
          <p15:clr>
            <a:srgbClr val="A4A3A4"/>
          </p15:clr>
        </p15:guide>
        <p15:guide id="2" pos="118" userDrawn="1">
          <p15:clr>
            <a:srgbClr val="A4A3A4"/>
          </p15:clr>
        </p15:guide>
        <p15:guide id="3" pos="7484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934" userDrawn="1">
          <p15:clr>
            <a:srgbClr val="A4A3A4"/>
          </p15:clr>
        </p15:guide>
        <p15:guide id="6" pos="5066" userDrawn="1">
          <p15:clr>
            <a:srgbClr val="A4A3A4"/>
          </p15:clr>
        </p15:guide>
        <p15:guide id="7" pos="247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zha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27"/>
        <p:guide pos="118"/>
        <p:guide pos="7484"/>
        <p:guide orient="horz" pos="637"/>
        <p:guide orient="horz" pos="3934"/>
        <p:guide pos="5066"/>
        <p:guide pos="247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3.jpeg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image" Target="../media/image5.jpeg"/><Relationship Id="rId3" Type="http://schemas.openxmlformats.org/officeDocument/2006/relationships/tags" Target="../tags/tag21.xml"/><Relationship Id="rId2" Type="http://schemas.openxmlformats.org/officeDocument/2006/relationships/image" Target="../media/image4.jpeg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image" Target="../media/image9.jpeg"/><Relationship Id="rId7" Type="http://schemas.openxmlformats.org/officeDocument/2006/relationships/tags" Target="../tags/tag27.xml"/><Relationship Id="rId6" Type="http://schemas.openxmlformats.org/officeDocument/2006/relationships/image" Target="../media/image8.jpeg"/><Relationship Id="rId5" Type="http://schemas.openxmlformats.org/officeDocument/2006/relationships/tags" Target="../tags/tag26.xml"/><Relationship Id="rId4" Type="http://schemas.openxmlformats.org/officeDocument/2006/relationships/image" Target="../media/image7.jpeg"/><Relationship Id="rId3" Type="http://schemas.openxmlformats.org/officeDocument/2006/relationships/tags" Target="../tags/tag25.xml"/><Relationship Id="rId2" Type="http://schemas.openxmlformats.org/officeDocument/2006/relationships/image" Target="../media/image6.jpeg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30.xml"/><Relationship Id="rId12" Type="http://schemas.openxmlformats.org/officeDocument/2006/relationships/image" Target="../media/image11.jpeg"/><Relationship Id="rId11" Type="http://schemas.openxmlformats.org/officeDocument/2006/relationships/tags" Target="../tags/tag29.xml"/><Relationship Id="rId10" Type="http://schemas.openxmlformats.org/officeDocument/2006/relationships/image" Target="../media/image10.jpeg"/><Relationship Id="rId1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图片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13886" r="2774"/>
          <a:stretch>
            <a:fillRect/>
          </a:stretch>
        </p:blipFill>
        <p:spPr>
          <a:xfrm>
            <a:off x="417195" y="888365"/>
            <a:ext cx="11326495" cy="596900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5135" y="1012190"/>
            <a:ext cx="11236325" cy="635000"/>
          </a:xfrm>
        </p:spPr>
        <p:txBody>
          <a:bodyPr/>
          <a:p>
            <a:r>
              <a:rPr>
                <a:solidFill>
                  <a:schemeClr val="bg1"/>
                </a:solidFill>
                <a:sym typeface="+mn-ea"/>
              </a:rPr>
              <a:t>重庆</a:t>
            </a:r>
            <a:r>
              <a:rPr>
                <a:solidFill>
                  <a:schemeClr val="bg1"/>
                </a:solidFill>
                <a:sym typeface="+mn-ea"/>
              </a:rPr>
              <a:t>李家沱</a:t>
            </a:r>
            <a:r>
              <a:rPr>
                <a:solidFill>
                  <a:schemeClr val="bg1"/>
                </a:solidFill>
                <a:sym typeface="+mn-ea"/>
              </a:rPr>
              <a:t>试驾场地</a:t>
            </a:r>
            <a:endParaRPr lang="zh-CN" alt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08940" y="5371465"/>
            <a:ext cx="11332845" cy="150558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0210" y="5911215"/>
            <a:ext cx="11331575" cy="4756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l">
              <a:lnSpc>
                <a:spcPts val="15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庆李家沱试驾场地位于重庆市中心地段，地理位置优越，交通便利。过去是重庆非常重要的船舶停靠点与卸货区。得益于李家沱繁荣的码头文化，这里地势广阔，两头直线距离为270米，是众多车企的试驾场地首选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4437"/>
          <a:stretch>
            <a:fillRect/>
          </a:stretch>
        </p:blipFill>
        <p:spPr>
          <a:xfrm>
            <a:off x="8145145" y="1329690"/>
            <a:ext cx="3747135" cy="2592705"/>
          </a:xfrm>
          <a:prstGeom prst="rect">
            <a:avLst/>
          </a:prstGeom>
        </p:spPr>
      </p:pic>
      <p:pic>
        <p:nvPicPr>
          <p:cNvPr id="6" name="图片 5" descr="重庆李家沱试驾场地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1681" t="12384" r="2046" b="12372"/>
          <a:stretch>
            <a:fillRect/>
          </a:stretch>
        </p:blipFill>
        <p:spPr>
          <a:xfrm>
            <a:off x="316230" y="1402080"/>
            <a:ext cx="7747000" cy="3783330"/>
          </a:xfrm>
          <a:prstGeom prst="rect">
            <a:avLst/>
          </a:prstGeom>
        </p:spPr>
      </p:pic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8128635" y="4128135"/>
            <a:ext cx="330454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场地面积：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长2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7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0m 宽80m 水泥地面 全封闭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供电供水：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380v/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80KW 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方便接水 固定洗手间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停车位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 descr="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1721" t="487" r="1721" b="11421"/>
          <a:stretch>
            <a:fillRect/>
          </a:stretch>
        </p:blipFill>
        <p:spPr>
          <a:xfrm>
            <a:off x="8121650" y="3850640"/>
            <a:ext cx="3705860" cy="2298700"/>
          </a:xfrm>
          <a:prstGeom prst="rect">
            <a:avLst/>
          </a:prstGeom>
        </p:spPr>
      </p:pic>
      <p:pic>
        <p:nvPicPr>
          <p:cNvPr id="4" name="图片 3" descr="f4ff3e38f0d91922ab8692579330a3d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t="11436" r="5946"/>
          <a:stretch>
            <a:fillRect/>
          </a:stretch>
        </p:blipFill>
        <p:spPr>
          <a:xfrm>
            <a:off x="4277995" y="3850640"/>
            <a:ext cx="3705860" cy="23012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 b="8739"/>
          <a:stretch>
            <a:fillRect/>
          </a:stretch>
        </p:blipFill>
        <p:spPr>
          <a:xfrm>
            <a:off x="434340" y="3855085"/>
            <a:ext cx="3729355" cy="22999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 l="17190" t="16223" b="4786"/>
          <a:stretch>
            <a:fillRect/>
          </a:stretch>
        </p:blipFill>
        <p:spPr>
          <a:xfrm>
            <a:off x="8129905" y="1078230"/>
            <a:ext cx="3695700" cy="2325370"/>
          </a:xfrm>
          <a:prstGeom prst="rect">
            <a:avLst/>
          </a:prstGeom>
        </p:spPr>
      </p:pic>
      <p:pic>
        <p:nvPicPr>
          <p:cNvPr id="3" name="图片 2" descr="bf33015d931f760f89c2583e1ed56fc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rcRect l="4480" t="14596" r="5301"/>
          <a:stretch>
            <a:fillRect/>
          </a:stretch>
        </p:blipFill>
        <p:spPr>
          <a:xfrm>
            <a:off x="4286250" y="1078230"/>
            <a:ext cx="3693795" cy="2328545"/>
          </a:xfrm>
          <a:prstGeom prst="rect">
            <a:avLst/>
          </a:prstGeom>
        </p:spPr>
      </p:pic>
      <p:pic>
        <p:nvPicPr>
          <p:cNvPr id="15" name="图片 14" descr="图片2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rcRect r="9837" b="249"/>
          <a:stretch>
            <a:fillRect/>
          </a:stretch>
        </p:blipFill>
        <p:spPr>
          <a:xfrm>
            <a:off x="440690" y="1097280"/>
            <a:ext cx="3722370" cy="231838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293495" y="3484880"/>
            <a:ext cx="19958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东风日产</a:t>
            </a:r>
            <a:r>
              <a:rPr lang="en-US" altLang="zh-CN" sz="1200">
                <a:latin typeface="+mn-ea"/>
                <a:cs typeface="+mn-ea"/>
                <a:sym typeface="+mn-ea"/>
              </a:rPr>
              <a:t>NISSAN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940800" y="3486150"/>
            <a:ext cx="20580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观致试驾会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838700" y="3478530"/>
            <a:ext cx="25031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保时捷</a:t>
            </a:r>
            <a:r>
              <a:rPr lang="zh-CN" altLang="en-US" sz="1200">
                <a:latin typeface="+mn-ea"/>
                <a:cs typeface="+mn-ea"/>
                <a:sym typeface="+mn-ea"/>
              </a:rPr>
              <a:t>试驾会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07795" y="6249035"/>
            <a:ext cx="17824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东南试驾会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0965" y="6343015"/>
            <a:ext cx="18288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广汽传祺试驾会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53685" y="6296025"/>
            <a:ext cx="14738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哈佛</a:t>
            </a:r>
            <a:r>
              <a:rPr lang="en-US" altLang="zh-CN" sz="1200">
                <a:latin typeface="+mn-ea"/>
                <a:cs typeface="+mn-ea"/>
                <a:sym typeface="+mn-ea"/>
              </a:rPr>
              <a:t>H6</a:t>
            </a:r>
            <a:r>
              <a:rPr lang="zh-CN" sz="1200">
                <a:latin typeface="+mn-ea"/>
                <a:cs typeface="+mn-ea"/>
                <a:sym typeface="+mn-ea"/>
              </a:rPr>
              <a:t>试驾会</a:t>
            </a:r>
            <a:endParaRPr sz="1200">
              <a:latin typeface="+mn-ea"/>
              <a:cs typeface="+mn-ea"/>
              <a:sym typeface="+mn-ea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31.xml><?xml version="1.0" encoding="utf-8"?>
<p:tagLst xmlns:p="http://schemas.openxmlformats.org/presentationml/2006/main">
  <p:tag name="KSO_DOCER_TEMPLATE_OPEN_ONCE_MARK" val="1"/>
  <p:tag name="COMMONDATA" val="eyJoZGlkIjoiYzE0MWQ5MzhhMzc0NWNlNGVkM2QwNTQzMGIxZWQ3YTgifQ=="/>
  <p:tag name="KSO_WPP_MARK_KEY" val="dd7b6335-c59f-4e85-9d9e-8c04db8c35d3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北京朝阳公园试驾场地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LIU</cp:lastModifiedBy>
  <cp:revision>315</cp:revision>
  <dcterms:created xsi:type="dcterms:W3CDTF">2019-06-19T02:08:00Z</dcterms:created>
  <dcterms:modified xsi:type="dcterms:W3CDTF">2022-12-15T01:29:24Z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AB3345D11EE94B6795413E56C480F38B</vt:lpwstr>
  </property>
</Properties>
</file>