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298" userDrawn="1">
          <p15:clr>
            <a:srgbClr val="A4A3A4"/>
          </p15:clr>
        </p15:guide>
        <p15:guide id="3" pos="7377" userDrawn="1">
          <p15:clr>
            <a:srgbClr val="A4A3A4"/>
          </p15:clr>
        </p15:guide>
        <p15:guide id="4" orient="horz" pos="607" userDrawn="1">
          <p15:clr>
            <a:srgbClr val="A4A3A4"/>
          </p15:clr>
        </p15:guide>
        <p15:guide id="5" orient="horz" pos="3782" userDrawn="1">
          <p15:clr>
            <a:srgbClr val="A4A3A4"/>
          </p15:clr>
        </p15:guide>
        <p15:guide id="6" pos="4995" userDrawn="1">
          <p15:clr>
            <a:srgbClr val="A4A3A4"/>
          </p15:clr>
        </p15:guide>
        <p15:guide id="7" pos="2690" userDrawn="1">
          <p15:clr>
            <a:srgbClr val="A4A3A4"/>
          </p15:clr>
        </p15:guide>
        <p15:guide id="8" orient="horz" pos="2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6"/>
        <p:guide pos="298"/>
        <p:guide pos="7377"/>
        <p:guide orient="horz" pos="607"/>
        <p:guide orient="horz" pos="3782"/>
        <p:guide pos="4995"/>
        <p:guide pos="2690"/>
        <p:guide orient="horz" pos="2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881471dbfc5d6b366c53b3f3f990017f_62be8000a94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075" y="976630"/>
            <a:ext cx="11238865" cy="587883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北京怀柔锐思试驾场地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158230"/>
            <a:ext cx="11249025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北京怀柔锐思试驾场地位于北京怀柔杨宋镇，硬件设施专业的拉力赛道、越野赛道、漂移场地宽敞、整洁的看台、高端会所、优美的环境、充足的停车位。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150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15000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r>
              <a:rPr lang="zh-CN" sz="1200">
                <a:latin typeface="+mn-ea"/>
                <a:cs typeface="+mn-ea"/>
                <a:sym typeface="+mn-ea"/>
              </a:rPr>
              <a:t>水泥硬化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r>
              <a:rPr lang="zh-CN" sz="1200">
                <a:latin typeface="+mn-ea"/>
                <a:cs typeface="+mn-ea"/>
                <a:sym typeface="+mn-ea"/>
              </a:rPr>
              <a:t>拉力赛道 越野赛道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图片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2745" y="1303020"/>
            <a:ext cx="3555365" cy="2658745"/>
          </a:xfrm>
          <a:prstGeom prst="rect">
            <a:avLst/>
          </a:prstGeom>
        </p:spPr>
      </p:pic>
      <p:pic>
        <p:nvPicPr>
          <p:cNvPr id="4" name="图片 3" descr="北京怀柔锐思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" y="963930"/>
            <a:ext cx="694563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3754"/>
          <a:stretch>
            <a:fillRect/>
          </a:stretch>
        </p:blipFill>
        <p:spPr>
          <a:xfrm>
            <a:off x="8035290" y="963295"/>
            <a:ext cx="3676015" cy="23069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rcRect r="3501"/>
          <a:stretch>
            <a:fillRect/>
          </a:stretch>
        </p:blipFill>
        <p:spPr>
          <a:xfrm>
            <a:off x="8035290" y="3723640"/>
            <a:ext cx="3676015" cy="23063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714"/>
          <a:stretch>
            <a:fillRect/>
          </a:stretch>
        </p:blipFill>
        <p:spPr>
          <a:xfrm>
            <a:off x="474345" y="3707130"/>
            <a:ext cx="3688080" cy="2313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5344" r="1516"/>
          <a:stretch>
            <a:fillRect/>
          </a:stretch>
        </p:blipFill>
        <p:spPr>
          <a:xfrm>
            <a:off x="4271010" y="3717290"/>
            <a:ext cx="3683635" cy="23196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b="2013"/>
          <a:stretch>
            <a:fillRect/>
          </a:stretch>
        </p:blipFill>
        <p:spPr>
          <a:xfrm>
            <a:off x="473710" y="963295"/>
            <a:ext cx="3688080" cy="23177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645" y="963295"/>
            <a:ext cx="3683000" cy="23247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Jeep自由侠超驾趣赛道日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83175" y="3329305"/>
            <a:ext cx="20377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Jeep自由侠超驾趣赛道日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49715" y="3329305"/>
            <a:ext cx="15957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比亚迪e2媒体试驾会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26540" y="6034405"/>
            <a:ext cx="15938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众泰</a:t>
            </a:r>
            <a:r>
              <a:rPr lang="en-US" altLang="zh-CN" sz="1200">
                <a:latin typeface="+mn-ea"/>
                <a:cs typeface="+mn-ea"/>
                <a:sym typeface="+mn-ea"/>
              </a:rPr>
              <a:t>E200Pro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25255" y="6034405"/>
            <a:ext cx="1720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比亚迪e2媒体试驾会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7485" y="6034405"/>
            <a:ext cx="1635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众泰</a:t>
            </a:r>
            <a:r>
              <a:rPr lang="en-US" altLang="zh-CN" sz="1200">
                <a:latin typeface="+mn-ea"/>
                <a:cs typeface="+mn-ea"/>
                <a:sym typeface="+mn-ea"/>
              </a:rPr>
              <a:t>E200Pro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zE0MWQ5MzhhMzc0NWNlNGVkM2QwNTQzMGIxZWQ3YTgifQ=="/>
  <p:tag name="KSO_WPP_MARK_KEY" val="cd6fbebf-53f6-4651-8c73-7fd834cc9d8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北京怀柔锐思试驾场地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265</cp:revision>
  <dcterms:created xsi:type="dcterms:W3CDTF">2019-06-19T02:08:00Z</dcterms:created>
  <dcterms:modified xsi:type="dcterms:W3CDTF">2023-01-31T07:04:35Z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3749463B5700496EB55B22707ECD917B</vt:lpwstr>
  </property>
</Properties>
</file>