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1" userDrawn="1">
          <p15:clr>
            <a:srgbClr val="A4A3A4"/>
          </p15:clr>
        </p15:guide>
        <p15:guide id="2" pos="271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33" userDrawn="1">
          <p15:clr>
            <a:srgbClr val="A4A3A4"/>
          </p15:clr>
        </p15:guide>
        <p15:guide id="6" pos="4987" userDrawn="1">
          <p15:clr>
            <a:srgbClr val="A4A3A4"/>
          </p15:clr>
        </p15:guide>
        <p15:guide id="7" pos="4988" userDrawn="1">
          <p15:clr>
            <a:srgbClr val="A4A3A4"/>
          </p15:clr>
        </p15:guide>
        <p15:guide id="8" pos="2614" userDrawn="1">
          <p15:clr>
            <a:srgbClr val="A4A3A4"/>
          </p15:clr>
        </p15:guide>
        <p15:guide id="9" pos="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271"/>
        <p:guide pos="271"/>
        <p:guide pos="7387"/>
        <p:guide orient="horz" pos="637"/>
        <p:guide orient="horz" pos="3733"/>
        <p:guide pos="4987"/>
        <p:guide pos="4988"/>
        <p:guide pos="2614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 b="1138"/>
          <a:stretch>
            <a:fillRect/>
          </a:stretch>
        </p:blipFill>
        <p:spPr>
          <a:xfrm>
            <a:off x="445135" y="1011555"/>
            <a:ext cx="11478260" cy="58375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贵阳国际会议中心试驾场地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50556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1165" y="5926455"/>
            <a:ext cx="94310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贵阳国际会议展览中心项目位于贵州省贵阳市金阳新区迎宾路以南、观山东路以北、长岭北路以西，紧邻贵阳市市级行政中心，原生态观山公园以东，由中天城投集团投资建设。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557135" y="419608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长300m 宽100m 方砖场地 不封闭状态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380v/100A 不方便接水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913a8fe6a7a651f384be4ac21400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4765" y="1939925"/>
            <a:ext cx="3794125" cy="21602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2" y="1011238"/>
            <a:ext cx="7013063" cy="530603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66240" y="6200775"/>
            <a:ext cx="10369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起亚</a:t>
            </a:r>
            <a:r>
              <a:rPr lang="en-US" altLang="zh-CN" sz="1200">
                <a:latin typeface="+mn-ea"/>
                <a:cs typeface="+mn-ea"/>
              </a:rPr>
              <a:t>K5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95595" y="3406775"/>
            <a:ext cx="1401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+mn-ea"/>
                <a:cs typeface="+mn-ea"/>
                <a:sym typeface="+mn-ea"/>
              </a:rPr>
              <a:t>BMW 3</a:t>
            </a:r>
            <a:r>
              <a:rPr lang="zh-CN" altLang="en-US" sz="1200">
                <a:latin typeface="+mn-ea"/>
                <a:cs typeface="+mn-ea"/>
                <a:sym typeface="+mn-ea"/>
              </a:rPr>
              <a:t>系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88135" y="3407410"/>
            <a:ext cx="1330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+mn-ea"/>
                <a:cs typeface="+mn-ea"/>
              </a:rPr>
              <a:t>BMW 3</a:t>
            </a:r>
            <a:r>
              <a:rPr lang="zh-CN" altLang="en-US" sz="1200">
                <a:latin typeface="+mn-ea"/>
                <a:cs typeface="+mn-ea"/>
              </a:rPr>
              <a:t>系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31460" y="6209665"/>
            <a:ext cx="146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北京现代</a:t>
            </a:r>
            <a:r>
              <a:rPr lang="en-US" altLang="zh-CN" sz="1200">
                <a:latin typeface="+mn-ea"/>
                <a:cs typeface="+mn-ea"/>
                <a:sym typeface="+mn-ea"/>
              </a:rPr>
              <a:t>SUV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" y="3810635"/>
            <a:ext cx="3688715" cy="23971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图片 2" descr="913a8fe6a7a651f384be4ac21400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1010920"/>
            <a:ext cx="3736340" cy="2396490"/>
          </a:xfrm>
          <a:prstGeom prst="rect">
            <a:avLst/>
          </a:prstGeom>
        </p:spPr>
      </p:pic>
      <p:pic>
        <p:nvPicPr>
          <p:cNvPr id="11" name="图片 10" descr="a299059dcaf2c0b2f024e8c0431e0da"/>
          <p:cNvPicPr>
            <a:picLocks noChangeAspect="1"/>
          </p:cNvPicPr>
          <p:nvPr/>
        </p:nvPicPr>
        <p:blipFill>
          <a:blip r:embed="rId3"/>
          <a:srcRect t="55669"/>
          <a:stretch>
            <a:fillRect/>
          </a:stretch>
        </p:blipFill>
        <p:spPr>
          <a:xfrm>
            <a:off x="7981950" y="1011555"/>
            <a:ext cx="3764280" cy="2395855"/>
          </a:xfrm>
          <a:prstGeom prst="rect">
            <a:avLst/>
          </a:prstGeom>
        </p:spPr>
      </p:pic>
      <p:pic>
        <p:nvPicPr>
          <p:cNvPr id="14" name="图片 13" descr="b842037b80050673bcf84847105f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0" y="1010920"/>
            <a:ext cx="3661410" cy="23958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260205" y="3407410"/>
            <a:ext cx="1401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+mn-ea"/>
                <a:cs typeface="+mn-ea"/>
                <a:sym typeface="+mn-ea"/>
              </a:rPr>
              <a:t>BMW 3</a:t>
            </a:r>
            <a:r>
              <a:rPr lang="zh-CN" altLang="en-US" sz="1200">
                <a:latin typeface="+mn-ea"/>
                <a:cs typeface="+mn-ea"/>
                <a:sym typeface="+mn-ea"/>
              </a:rPr>
              <a:t>系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3804"/>
          <a:stretch>
            <a:fillRect/>
          </a:stretch>
        </p:blipFill>
        <p:spPr>
          <a:xfrm>
            <a:off x="4228465" y="3803015"/>
            <a:ext cx="3683635" cy="24060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r="12116"/>
          <a:stretch>
            <a:fillRect/>
          </a:stretch>
        </p:blipFill>
        <p:spPr>
          <a:xfrm>
            <a:off x="7981950" y="3803015"/>
            <a:ext cx="3744595" cy="24066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121140" y="6209665"/>
            <a:ext cx="146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北京现代</a:t>
            </a:r>
            <a:r>
              <a:rPr lang="en-US" altLang="zh-CN" sz="1200">
                <a:latin typeface="+mn-ea"/>
                <a:cs typeface="+mn-ea"/>
                <a:sym typeface="+mn-ea"/>
              </a:rPr>
              <a:t>SUV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72a85400-d28e-4a60-9d0e-572f14931fc8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贵阳国际会议中心试驾场地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贵阳国际会议中心试驾场地</dc:title>
  <dc:creator/>
  <cp:lastModifiedBy>LIU</cp:lastModifiedBy>
  <cp:revision>243</cp:revision>
  <dcterms:created xsi:type="dcterms:W3CDTF">2019-06-19T02:08:00Z</dcterms:created>
  <dcterms:modified xsi:type="dcterms:W3CDTF">2023-01-31T07:11:23Z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20C2C419FA6548B499C2708B878626BA</vt:lpwstr>
  </property>
</Properties>
</file>