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7354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789" userDrawn="1">
          <p15:clr>
            <a:srgbClr val="A4A3A4"/>
          </p15:clr>
        </p15:guide>
        <p15:guide id="6" pos="4962" userDrawn="1">
          <p15:clr>
            <a:srgbClr val="A4A3A4"/>
          </p15:clr>
        </p15:guide>
        <p15:guide id="7" pos="2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264"/>
        <p:guide pos="7354"/>
        <p:guide orient="horz" pos="641"/>
        <p:guide orient="horz" pos="3789"/>
        <p:guide pos="4962"/>
        <p:guide pos="26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dcc8d9fd13de4e5d5bed1484101e17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2275" y="1012190"/>
            <a:ext cx="1125918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苏州直升机场</a:t>
            </a:r>
            <a: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2275" y="5371465"/>
            <a:ext cx="11258550" cy="14865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15355"/>
            <a:ext cx="11323320" cy="842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苏州直升机场试驾场地，位于苏州阳澄湖附近，场地长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㎡，水泥路面，全封闭，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225" y="3735705"/>
            <a:ext cx="3815715" cy="2326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长210m，宽100m，总面积20000㎡，水泥路面，全封闭</a:t>
            </a:r>
            <a:endParaRPr 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380v/220v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 固定洗手间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苏州直升机场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" y="1012190"/>
            <a:ext cx="7542530" cy="553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1113790"/>
            <a:ext cx="3799205" cy="2521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468755" y="354838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比亚迪试驾活动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90490" y="3548380"/>
            <a:ext cx="1811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宝马</a:t>
            </a:r>
            <a:r>
              <a:rPr lang="en-US" altLang="zh-CN" sz="1200">
                <a:latin typeface="+mn-ea"/>
                <a:cs typeface="+mn-ea"/>
                <a:sym typeface="+mn-ea"/>
              </a:rPr>
              <a:t> THE i3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79840" y="354838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极氪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8755" y="639826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岚图试驾体验营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20995" y="6398260"/>
            <a:ext cx="1334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79840" y="639826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上汽飞凡试驾活动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1018540"/>
            <a:ext cx="3712210" cy="25387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2275" y="1018540"/>
            <a:ext cx="3645535" cy="2557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79410" y="1018540"/>
            <a:ext cx="3696335" cy="25571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815" y="3832860"/>
            <a:ext cx="3712210" cy="25571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2275" y="3823970"/>
            <a:ext cx="3642995" cy="2543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70520" y="3834765"/>
            <a:ext cx="3718560" cy="25634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a24e2fc1-81f5-44c4-9731-8f2012fc505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苏州直升机场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295</cp:revision>
  <dcterms:created xsi:type="dcterms:W3CDTF">2019-06-19T02:08:00Z</dcterms:created>
  <dcterms:modified xsi:type="dcterms:W3CDTF">2023-02-06T02:29:05Z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FF7A4BAB706F4CCB80CAF9A9C68C457A</vt:lpwstr>
  </property>
</Properties>
</file>