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4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pos="7393" userDrawn="1">
          <p15:clr>
            <a:srgbClr val="A4A3A4"/>
          </p15:clr>
        </p15:guide>
        <p15:guide id="4" orient="horz" pos="650" userDrawn="1">
          <p15:clr>
            <a:srgbClr val="A4A3A4"/>
          </p15:clr>
        </p15:guide>
        <p15:guide id="5" orient="horz" pos="3845" userDrawn="1">
          <p15:clr>
            <a:srgbClr val="A4A3A4"/>
          </p15:clr>
        </p15:guide>
        <p15:guide id="6" pos="5026" userDrawn="1">
          <p15:clr>
            <a:srgbClr val="A4A3A4"/>
          </p15:clr>
        </p15:guide>
        <p15:guide id="7" pos="2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04"/>
        <p:guide pos="255"/>
        <p:guide pos="7393"/>
        <p:guide orient="horz" pos="650"/>
        <p:guide orient="horz" pos="3845"/>
        <p:guide pos="5026"/>
        <p:guide pos="26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object 10"/>
          <p:cNvSpPr/>
          <p:nvPr/>
        </p:nvSpPr>
        <p:spPr>
          <a:xfrm>
            <a:off x="417830" y="1011555"/>
            <a:ext cx="11322050" cy="58299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 w="3175">
            <a:noFill/>
          </a:ln>
        </p:spPr>
        <p:txBody>
          <a:bodyPr wrap="square" lIns="0" tIns="0" rIns="0" bIns="0" rtlCol="0"/>
          <a:p/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温州瑶溪赛车场地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8520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温州瑶溪赛车场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毗邻瓯海大道(瑶溪出口)，距离机场10分钟车程，距市区15分钟车程。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6bbe428acb19639c3aeb078a4269b3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743585"/>
            <a:ext cx="7688580" cy="5584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79410" y="4177665"/>
            <a:ext cx="37585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长11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80-85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柏油地面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 不方便接水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9" name="图片 8" descr="c1a941833e4ba66c834dcf8e78ca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410" y="1638300"/>
            <a:ext cx="3667125" cy="2178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562100" y="3329940"/>
            <a:ext cx="11328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捷豹路虎试驾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45785" y="3329940"/>
            <a:ext cx="836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奔驰试驾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71330" y="3335655"/>
            <a:ext cx="902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>
                <a:latin typeface="+mn-ea"/>
                <a:cs typeface="+mn-ea"/>
              </a:rPr>
              <a:t>BMW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19725" y="6085205"/>
            <a:ext cx="1301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长安马自达试驾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305290" y="6092825"/>
            <a:ext cx="12484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东风日产试驾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30020" y="6104255"/>
            <a:ext cx="139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长安马自达试驾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6" name="图片 5" descr="f8ae3a1d23e2f5d7b93d99e92a221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875" y="1011555"/>
            <a:ext cx="3759835" cy="2318385"/>
          </a:xfrm>
          <a:prstGeom prst="rect">
            <a:avLst/>
          </a:prstGeom>
        </p:spPr>
      </p:pic>
      <p:pic>
        <p:nvPicPr>
          <p:cNvPr id="7" name="图片 6" descr="b31bc137e2f525f3e5da88d3ac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405" y="1011555"/>
            <a:ext cx="3615690" cy="2317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17255"/>
          <a:stretch>
            <a:fillRect/>
          </a:stretch>
        </p:blipFill>
        <p:spPr>
          <a:xfrm>
            <a:off x="405765" y="3816985"/>
            <a:ext cx="3750945" cy="2268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b="8319"/>
          <a:stretch>
            <a:fillRect/>
          </a:stretch>
        </p:blipFill>
        <p:spPr>
          <a:xfrm>
            <a:off x="7976870" y="1031875"/>
            <a:ext cx="3759835" cy="2297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b="5881"/>
          <a:stretch>
            <a:fillRect/>
          </a:stretch>
        </p:blipFill>
        <p:spPr>
          <a:xfrm>
            <a:off x="4256405" y="3816985"/>
            <a:ext cx="3627120" cy="22764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b="8718"/>
          <a:stretch>
            <a:fillRect/>
          </a:stretch>
        </p:blipFill>
        <p:spPr>
          <a:xfrm>
            <a:off x="7979410" y="3816985"/>
            <a:ext cx="3757295" cy="228727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6ccc1694-91d7-4286-84fc-027a099ba1b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温州瑶溪赛车场地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256</cp:revision>
  <dcterms:created xsi:type="dcterms:W3CDTF">2019-06-19T02:08:00Z</dcterms:created>
  <dcterms:modified xsi:type="dcterms:W3CDTF">2023-02-13T02:16:17Z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6B675C6858DB43A5A4B550BA1D08BDE4</vt:lpwstr>
  </property>
</Properties>
</file>