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21" userDrawn="1">
          <p15:clr>
            <a:srgbClr val="A4A3A4"/>
          </p15:clr>
        </p15:guide>
        <p15:guide id="2" pos="330" userDrawn="1">
          <p15:clr>
            <a:srgbClr val="A4A3A4"/>
          </p15:clr>
        </p15:guide>
        <p15:guide id="3" pos="7400" userDrawn="1">
          <p15:clr>
            <a:srgbClr val="A4A3A4"/>
          </p15:clr>
        </p15:guide>
        <p15:guide id="4" orient="horz" pos="898" userDrawn="1">
          <p15:clr>
            <a:srgbClr val="A4A3A4"/>
          </p15:clr>
        </p15:guide>
        <p15:guide id="5" orient="horz" pos="3350" userDrawn="1">
          <p15:clr>
            <a:srgbClr val="A4A3A4"/>
          </p15:clr>
        </p15:guide>
        <p15:guide id="6" orient="horz" pos="1097" userDrawn="1">
          <p15:clr>
            <a:srgbClr val="A4A3A4"/>
          </p15:clr>
        </p15:guide>
        <p15:guide id="7" pos="4991" userDrawn="1">
          <p15:clr>
            <a:srgbClr val="A4A3A4"/>
          </p15:clr>
        </p15:guide>
        <p15:guide id="8" orient="horz" pos="3052" userDrawn="1">
          <p15:clr>
            <a:srgbClr val="A4A3A4"/>
          </p15:clr>
        </p15:guide>
        <p15:guide id="9" orient="horz" pos="3806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21"/>
        <p:guide pos="330"/>
        <p:guide pos="7400"/>
        <p:guide orient="horz" pos="898"/>
        <p:guide orient="horz" pos="3350"/>
        <p:guide orient="horz" pos="1097"/>
        <p:guide pos="4991"/>
        <p:guide orient="horz" pos="3052"/>
        <p:guide orient="horz" pos="3806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960026c77e77c632305490d399159e0"/>
          <p:cNvPicPr>
            <a:picLocks noChangeAspect="1"/>
          </p:cNvPicPr>
          <p:nvPr/>
        </p:nvPicPr>
        <p:blipFill>
          <a:blip r:embed="rId1"/>
          <a:srcRect t="17769" r="14231" b="22786"/>
          <a:stretch>
            <a:fillRect/>
          </a:stretch>
        </p:blipFill>
        <p:spPr>
          <a:xfrm>
            <a:off x="524510" y="1107440"/>
            <a:ext cx="11224895" cy="57499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24510" y="1107440"/>
            <a:ext cx="4495165" cy="635000"/>
          </a:xfrm>
        </p:spPr>
        <p:txBody>
          <a:bodyPr>
            <a:normAutofit/>
          </a:bodyPr>
          <a:p>
            <a:r>
              <a:rPr lang="zh-CN" altLang="en-US">
                <a:solidFill>
                  <a:schemeClr val="bg2"/>
                </a:solidFill>
              </a:rPr>
              <a:t>西安天平</a:t>
            </a:r>
            <a:r>
              <a:rPr lang="en-US" altLang="zh-CN">
                <a:solidFill>
                  <a:schemeClr val="bg2"/>
                </a:solidFill>
              </a:rPr>
              <a:t> </a:t>
            </a:r>
            <a:r>
              <a:rPr lang="zh-CN" altLang="en-US">
                <a:solidFill>
                  <a:schemeClr val="bg2"/>
                </a:solidFill>
              </a:rPr>
              <a:t>试驾场地</a:t>
            </a:r>
            <a:endParaRPr lang="zh-CN" altLang="en-US">
              <a:solidFill>
                <a:schemeClr val="bg2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23875" y="5885180"/>
            <a:ext cx="11224260" cy="9728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西安天平试驾场地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，位于陕西省西安市雁塔区，总面积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11500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 ，长115m 宽1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0m 水泥路面 全封闭。可举办各类试乘试驾，安驾培训，车辆性能测试，新车发布会等大型活动。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23530" y="3843655"/>
            <a:ext cx="36506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+mn-ea"/>
                <a:cs typeface="+mn-ea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115m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11500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水泥路面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全封闭</a:t>
            </a:r>
            <a:endParaRPr lang="en-US" altLang="zh-CN" sz="1200" dirty="0" smtClean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60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西安天平驾校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5970" y="1005205"/>
            <a:ext cx="6621780" cy="5692775"/>
          </a:xfrm>
          <a:prstGeom prst="rect">
            <a:avLst/>
          </a:prstGeom>
        </p:spPr>
      </p:pic>
      <p:pic>
        <p:nvPicPr>
          <p:cNvPr id="4" name="图片 3" descr="3380280781a7f72b033c15b10650ab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33055" y="1216025"/>
            <a:ext cx="3803650" cy="22129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78020" y="1099820"/>
            <a:ext cx="3445510" cy="227838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29370" y="352869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12055" y="352933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4595" y="352869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1360" y="1099820"/>
            <a:ext cx="3446780" cy="22783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93405" y="1091565"/>
            <a:ext cx="3444875" cy="22866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29370" y="638492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12055" y="6385560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场地实景图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04595" y="6384925"/>
            <a:ext cx="21678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1" name="图片 10" descr="960026c77e77c632305490d399159e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21360" y="3887470"/>
            <a:ext cx="3470910" cy="2278380"/>
          </a:xfrm>
          <a:prstGeom prst="rect">
            <a:avLst/>
          </a:prstGeom>
        </p:spPr>
      </p:pic>
      <p:pic>
        <p:nvPicPr>
          <p:cNvPr id="12" name="图片 11" descr="3380280781a7f72b033c15b10650ab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78020" y="3887470"/>
            <a:ext cx="3448050" cy="2278380"/>
          </a:xfrm>
          <a:prstGeom prst="rect">
            <a:avLst/>
          </a:prstGeom>
        </p:spPr>
      </p:pic>
      <p:pic>
        <p:nvPicPr>
          <p:cNvPr id="13" name="图片 12" descr="7048c3b7bd5a2bc2f79a7d88a93b2b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88960" y="3887470"/>
            <a:ext cx="3446780" cy="22783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KSO_WPP_MARK_KEY" val="43c9bd40-c535-4ee5-8cae-e698243522e8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西安天平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274</cp:revision>
  <dcterms:created xsi:type="dcterms:W3CDTF">2019-06-19T02:08:00Z</dcterms:created>
  <dcterms:modified xsi:type="dcterms:W3CDTF">2023-02-15T03:32:07Z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2BA5BEBD6901465BAD088312C751524E</vt:lpwstr>
  </property>
</Properties>
</file>