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1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pos="5080" userDrawn="1">
          <p15:clr>
            <a:srgbClr val="A4A3A4"/>
          </p15:clr>
        </p15:guide>
        <p15:guide id="7" pos="2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61"/>
        <p:guide pos="280"/>
        <p:guide pos="7387"/>
        <p:guide orient="horz" pos="637"/>
        <p:guide orient="horz" pos="3777"/>
        <p:guide pos="5080"/>
        <p:guide pos="26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C:/Users/ADMINI~1/AppData/Local/Temp/picturecompress_20210126093049/output_1.pngoutput_1"/>
          <p:cNvPicPr>
            <a:picLocks noChangeAspect="1"/>
          </p:cNvPicPr>
          <p:nvPr/>
        </p:nvPicPr>
        <p:blipFill>
          <a:blip r:embed="rId1"/>
          <a:srcRect t="7941"/>
          <a:stretch>
            <a:fillRect/>
          </a:stretch>
        </p:blipFill>
        <p:spPr>
          <a:xfrm>
            <a:off x="453390" y="1004570"/>
            <a:ext cx="11300460" cy="58521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牙克石冰峰试驾场地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牙克石冰峰试驾场地，位于牙克石市汽车工业园区。牙克石汽车领域专家一致认为是目前国内乃至亚太规模最大、冰面平整度最好、最稳定的冬季测试场。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8610" y="4062730"/>
            <a:ext cx="37826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湖面试驾面积约1.2万㎡  陆地试驾面积约8万㎡  冰雪地面  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C:/Users/ADMINI~1/AppData/Local/Temp/picturecompress_20210126092905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3990" y="1783715"/>
            <a:ext cx="4051300" cy="2279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" y="1419860"/>
            <a:ext cx="7428230" cy="4406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l="2772"/>
          <a:stretch>
            <a:fillRect/>
          </a:stretch>
        </p:blipFill>
        <p:spPr>
          <a:xfrm>
            <a:off x="8060055" y="3757295"/>
            <a:ext cx="3666490" cy="22752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t="7393"/>
          <a:stretch>
            <a:fillRect/>
          </a:stretch>
        </p:blipFill>
        <p:spPr>
          <a:xfrm>
            <a:off x="445135" y="3765550"/>
            <a:ext cx="3691890" cy="22669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8669" r="8669"/>
          <a:stretch>
            <a:fillRect/>
          </a:stretch>
        </p:blipFill>
        <p:spPr>
          <a:xfrm>
            <a:off x="8058150" y="1014730"/>
            <a:ext cx="3679190" cy="2324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7637" r="7419"/>
          <a:stretch>
            <a:fillRect/>
          </a:stretch>
        </p:blipFill>
        <p:spPr>
          <a:xfrm>
            <a:off x="443230" y="1014730"/>
            <a:ext cx="3700780" cy="2307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19671"/>
          <a:stretch>
            <a:fillRect/>
          </a:stretch>
        </p:blipFill>
        <p:spPr>
          <a:xfrm>
            <a:off x="4257040" y="1014730"/>
            <a:ext cx="3689985" cy="2324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l="3219" r="6883"/>
          <a:stretch>
            <a:fillRect/>
          </a:stretch>
        </p:blipFill>
        <p:spPr>
          <a:xfrm>
            <a:off x="4250690" y="3757930"/>
            <a:ext cx="3696335" cy="22758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67740" y="3382010"/>
            <a:ext cx="2642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BMW南区牙克石冰雪驾控体验营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14875" y="3403600"/>
            <a:ext cx="27622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BMW 南区牙克石冰雪驾控体验营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30920" y="3382010"/>
            <a:ext cx="2494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BMW 南区牙克石冰雪驾控体验营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75740" y="6064250"/>
            <a:ext cx="16294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领克家族冰雪试驾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27795" y="6064250"/>
            <a:ext cx="18281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奕泽IZOA挑战-35°极寒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3305" y="6064250"/>
            <a:ext cx="2485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BMW 南区牙克石冰雪驾控体验营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077ec11-b6c0-41b7-8c96-efea16fd6b3f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牙克石冰峰试驾场地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258</cp:revision>
  <dcterms:created xsi:type="dcterms:W3CDTF">2019-06-19T02:08:00Z</dcterms:created>
  <dcterms:modified xsi:type="dcterms:W3CDTF">2023-02-16T08:40:02Z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617B6CF1AD704DA5B9D6A7EB5D2BAC67</vt:lpwstr>
  </property>
</Properties>
</file>