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271" userDrawn="1">
          <p15:clr>
            <a:srgbClr val="A4A3A4"/>
          </p15:clr>
        </p15:guide>
        <p15:guide id="3" pos="5084" userDrawn="1">
          <p15:clr>
            <a:srgbClr val="A4A3A4"/>
          </p15:clr>
        </p15:guide>
        <p15:guide id="4" orient="horz" pos="801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orient="horz" pos="2084" userDrawn="1">
          <p15:clr>
            <a:srgbClr val="A4A3A4"/>
          </p15:clr>
        </p15:guide>
        <p15:guide id="7" pos="2682" userDrawn="1">
          <p15:clr>
            <a:srgbClr val="A4A3A4"/>
          </p15:clr>
        </p15:guide>
        <p15:guide id="8" pos="7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600"/>
        <p:guide pos="271"/>
        <p:guide pos="5084"/>
        <p:guide orient="horz" pos="801"/>
        <p:guide orient="horz" pos="3780"/>
        <p:guide orient="horz" pos="2084"/>
        <p:guide pos="2682"/>
        <p:guide pos="74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990" y="1024890"/>
            <a:ext cx="11278235" cy="58331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唐山南湖航空试驾场地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75171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唐山南湖航空俱乐部位于河北省唐山市南湖生态园区内，占地面积50亩。</a:t>
            </a:r>
            <a:endParaRPr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77200" y="1963420"/>
            <a:ext cx="3585845" cy="2148205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8039100" y="4326255"/>
            <a:ext cx="3425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450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50</a:t>
            </a:r>
            <a:r>
              <a:rPr sz="1200"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latin typeface="+mn-ea"/>
                <a:cs typeface="+mn-ea"/>
                <a:sym typeface="+mn-ea"/>
              </a:rPr>
              <a:t>柏油</a:t>
            </a:r>
            <a:r>
              <a:rPr sz="1200">
                <a:latin typeface="+mn-ea"/>
                <a:cs typeface="+mn-ea"/>
                <a:sym typeface="+mn-ea"/>
              </a:rPr>
              <a:t>地面 全封闭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</a:t>
            </a:r>
            <a:r>
              <a:rPr sz="1200">
                <a:latin typeface="+mn-ea"/>
                <a:cs typeface="+mn-ea"/>
                <a:sym typeface="+mn-ea"/>
              </a:rPr>
              <a:t>/</a:t>
            </a:r>
            <a:r>
              <a:rPr lang="en-US" sz="1200">
                <a:latin typeface="+mn-ea"/>
                <a:cs typeface="+mn-ea"/>
                <a:sym typeface="+mn-ea"/>
              </a:rPr>
              <a:t>220v </a:t>
            </a:r>
            <a:r>
              <a:rPr sz="1200">
                <a:latin typeface="+mn-ea"/>
                <a:cs typeface="+mn-ea"/>
                <a:sym typeface="+mn-ea"/>
              </a:rPr>
              <a:t>方便接水 固定洗手间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 descr="唐山南湖航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029460"/>
            <a:ext cx="7611110" cy="30276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C:\Users\hijia\Desktop\9690b50193f64cd382326d063e24878d.png9690b50193f64cd382326d063e24878d"/>
          <p:cNvPicPr>
            <a:picLocks noChangeAspect="1"/>
          </p:cNvPicPr>
          <p:nvPr/>
        </p:nvPicPr>
        <p:blipFill>
          <a:blip r:embed="rId1"/>
          <a:srcRect l="12942" r="3333"/>
          <a:stretch>
            <a:fillRect/>
          </a:stretch>
        </p:blipFill>
        <p:spPr>
          <a:xfrm>
            <a:off x="7988300" y="1068705"/>
            <a:ext cx="3668395" cy="24104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8611" r="7829"/>
          <a:stretch>
            <a:fillRect/>
          </a:stretch>
        </p:blipFill>
        <p:spPr>
          <a:xfrm>
            <a:off x="4257675" y="1077595"/>
            <a:ext cx="3615055" cy="2400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3146" r="10444"/>
          <a:stretch>
            <a:fillRect/>
          </a:stretch>
        </p:blipFill>
        <p:spPr>
          <a:xfrm>
            <a:off x="521335" y="3879850"/>
            <a:ext cx="3599180" cy="23685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59865" y="6353810"/>
            <a:ext cx="15100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长安CS家族体验营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47750" y="3558540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帕萨特280TSI试驾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8" name="图片 7" descr="C:\Users\hijia\Desktop\图片1.png图片1"/>
          <p:cNvPicPr>
            <a:picLocks noChangeAspect="1"/>
          </p:cNvPicPr>
          <p:nvPr/>
        </p:nvPicPr>
        <p:blipFill>
          <a:blip r:embed="rId4"/>
          <a:srcRect r="14172"/>
          <a:stretch>
            <a:fillRect/>
          </a:stretch>
        </p:blipFill>
        <p:spPr>
          <a:xfrm>
            <a:off x="4247515" y="3877310"/>
            <a:ext cx="3619500" cy="2378710"/>
          </a:xfrm>
          <a:prstGeom prst="rect">
            <a:avLst/>
          </a:prstGeom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850130" y="3552825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梅赛德斯-AMG巅峰体验试驾会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52510" y="3552825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梅赛德斯-AMG巅峰体验试驾会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52255" y="6311265"/>
            <a:ext cx="1568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长安CS家族体验营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96535" y="6353810"/>
            <a:ext cx="1529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长安CS家族体验营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l="11908"/>
          <a:stretch>
            <a:fillRect/>
          </a:stretch>
        </p:blipFill>
        <p:spPr>
          <a:xfrm>
            <a:off x="7990840" y="3875405"/>
            <a:ext cx="3667125" cy="23888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 l="10537" r="3810"/>
          <a:stretch>
            <a:fillRect/>
          </a:stretch>
        </p:blipFill>
        <p:spPr>
          <a:xfrm>
            <a:off x="516890" y="1073150"/>
            <a:ext cx="3625215" cy="23939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bf62e9fc-2dc0-47e3-91fd-61fcd56afc95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唐山南湖航空试驾场地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226</cp:revision>
  <dcterms:created xsi:type="dcterms:W3CDTF">2019-06-19T02:08:00Z</dcterms:created>
  <dcterms:modified xsi:type="dcterms:W3CDTF">2023-02-22T03:19:20Z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F82F5DA723F1464D9A45CB12D554D79D</vt:lpwstr>
  </property>
</Properties>
</file>