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2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226" userDrawn="1">
          <p15:clr>
            <a:srgbClr val="A4A3A4"/>
          </p15:clr>
        </p15:guide>
        <p15:guide id="7" pos="5052" userDrawn="1">
          <p15:clr>
            <a:srgbClr val="A4A3A4"/>
          </p15:clr>
        </p15:guide>
        <p15:guide id="8" orient="horz" pos="3026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orient="horz" pos="3561" userDrawn="1">
          <p15:clr>
            <a:srgbClr val="A4A3A4"/>
          </p15:clr>
        </p15:guide>
        <p15:guide id="11" pos="4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503"/>
        <p:guide pos="296"/>
        <p:guide pos="7427"/>
        <p:guide orient="horz" pos="637"/>
        <p:guide orient="horz" pos="3399"/>
        <p:guide orient="horz" pos="2226"/>
        <p:guide pos="5052"/>
        <p:guide orient="horz" pos="3026"/>
        <p:guide orient="horz" pos="837"/>
        <p:guide orient="horz" pos="3561"/>
        <p:guide pos="4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9762"/>
          <a:stretch>
            <a:fillRect/>
          </a:stretch>
        </p:blipFill>
        <p:spPr>
          <a:xfrm>
            <a:off x="417830" y="1010920"/>
            <a:ext cx="11381105" cy="58566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天津</a:t>
            </a:r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101</a:t>
            </a:r>
            <a:r>
              <a:rPr sz="28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汽车广场</a:t>
            </a:r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试驾场地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22670"/>
            <a:ext cx="550926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101汽车广场位于西青区大任庄工业园区内,广场总占地面积15万平方米。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7990" y="4084955"/>
            <a:ext cx="3422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约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9000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㎡ 柏油地面 全封闭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380v/220v 方便接水 固定洗手间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8625" y="1678940"/>
            <a:ext cx="3757930" cy="2294890"/>
          </a:xfrm>
          <a:prstGeom prst="rect">
            <a:avLst/>
          </a:prstGeom>
        </p:spPr>
      </p:pic>
      <p:pic>
        <p:nvPicPr>
          <p:cNvPr id="3" name="图片 2" descr="天津101汽车文化广场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" y="1012190"/>
            <a:ext cx="6846570" cy="5362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3565" y="3487420"/>
            <a:ext cx="1094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领克试驾会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1150" y="6259195"/>
            <a:ext cx="1638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Q5</a:t>
            </a:r>
            <a:r>
              <a:rPr lang="zh-CN" altLang="en-US" sz="1200">
                <a:latin typeface="+mn-ea"/>
                <a:cs typeface="+mn-ea"/>
              </a:rPr>
              <a:t>巅峰试驾会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462" t="1096" r="2309" b="5378"/>
          <a:stretch>
            <a:fillRect/>
          </a:stretch>
        </p:blipFill>
        <p:spPr>
          <a:xfrm>
            <a:off x="471170" y="1073150"/>
            <a:ext cx="3643630" cy="2341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166" b="4463"/>
          <a:stretch>
            <a:fillRect/>
          </a:stretch>
        </p:blipFill>
        <p:spPr>
          <a:xfrm>
            <a:off x="4254500" y="1073150"/>
            <a:ext cx="3660775" cy="2348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62600" y="3493770"/>
            <a:ext cx="1094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领克试驾会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661" r="5533" b="8984"/>
          <a:stretch>
            <a:fillRect/>
          </a:stretch>
        </p:blipFill>
        <p:spPr>
          <a:xfrm>
            <a:off x="8054975" y="1080135"/>
            <a:ext cx="3664585" cy="23418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356725" y="3487420"/>
            <a:ext cx="1001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领克试驾会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462" t="2306" r="2771" b="2921"/>
          <a:stretch>
            <a:fillRect/>
          </a:stretch>
        </p:blipFill>
        <p:spPr>
          <a:xfrm>
            <a:off x="471170" y="3836670"/>
            <a:ext cx="3627755" cy="23488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b="3403"/>
          <a:stretch>
            <a:fillRect/>
          </a:stretch>
        </p:blipFill>
        <p:spPr>
          <a:xfrm>
            <a:off x="4237355" y="3841750"/>
            <a:ext cx="3674745" cy="23501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71135" y="6264275"/>
            <a:ext cx="1674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Q5</a:t>
            </a:r>
            <a:r>
              <a:rPr lang="zh-CN" altLang="en-US" sz="1200">
                <a:latin typeface="+mn-ea"/>
                <a:cs typeface="+mn-ea"/>
              </a:rPr>
              <a:t>巅峰试驾会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t="6724" r="6210" b="3607"/>
          <a:stretch>
            <a:fillRect/>
          </a:stretch>
        </p:blipFill>
        <p:spPr>
          <a:xfrm>
            <a:off x="8040370" y="3836670"/>
            <a:ext cx="3679190" cy="23488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64320" y="6264275"/>
            <a:ext cx="1602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Q5</a:t>
            </a:r>
            <a:r>
              <a:rPr lang="zh-CN" altLang="en-US" sz="1200">
                <a:latin typeface="+mn-ea"/>
                <a:cs typeface="+mn-ea"/>
              </a:rPr>
              <a:t>巅峰试驾会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2aee678d-c330-429d-a8d6-eaa1def605e3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天津101汽车广场试驾场地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天津101汽车文化广场试驾场地</dc:title>
  <dc:creator/>
  <cp:lastModifiedBy>s_兔玖</cp:lastModifiedBy>
  <cp:revision>221</cp:revision>
  <dcterms:created xsi:type="dcterms:W3CDTF">2019-06-19T02:08:00Z</dcterms:created>
  <dcterms:modified xsi:type="dcterms:W3CDTF">2023-02-22T03:26:18Z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CEF09AE2A2554A0E9F38C1D72A5B5C22</vt:lpwstr>
  </property>
</Properties>
</file>