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7" userDrawn="1">
          <p15:clr>
            <a:srgbClr val="A4A3A4"/>
          </p15:clr>
        </p15:guide>
        <p15:guide id="2" pos="236" userDrawn="1">
          <p15:clr>
            <a:srgbClr val="A4A3A4"/>
          </p15:clr>
        </p15:guide>
        <p15:guide id="3" pos="7351" userDrawn="1">
          <p15:clr>
            <a:srgbClr val="A4A3A4"/>
          </p15:clr>
        </p15:guide>
        <p15:guide id="4" orient="horz" pos="823" userDrawn="1">
          <p15:clr>
            <a:srgbClr val="A4A3A4"/>
          </p15:clr>
        </p15:guide>
        <p15:guide id="5" orient="horz" pos="3393" userDrawn="1">
          <p15:clr>
            <a:srgbClr val="A4A3A4"/>
          </p15:clr>
        </p15:guide>
        <p15:guide id="6" orient="horz" pos="1140" userDrawn="1">
          <p15:clr>
            <a:srgbClr val="A4A3A4"/>
          </p15:clr>
        </p15:guide>
        <p15:guide id="7" pos="5124" userDrawn="1">
          <p15:clr>
            <a:srgbClr val="A4A3A4"/>
          </p15:clr>
        </p15:guide>
        <p15:guide id="8" orient="horz" pos="3097" userDrawn="1">
          <p15:clr>
            <a:srgbClr val="A4A3A4"/>
          </p15:clr>
        </p15:guide>
        <p15:guide id="9" orient="horz" pos="37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17"/>
        <p:guide pos="236"/>
        <p:guide pos="7351"/>
        <p:guide orient="horz" pos="823"/>
        <p:guide orient="horz" pos="3393"/>
        <p:guide orient="horz" pos="1140"/>
        <p:guide pos="5124"/>
        <p:guide orient="horz" pos="3097"/>
        <p:guide orient="horz" pos="3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e526e198c6be3b73988815594932b98_showspace_pic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790575"/>
            <a:ext cx="11368405" cy="60807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10800000">
            <a:off x="469265" y="5372735"/>
            <a:ext cx="113442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8150" y="870585"/>
            <a:ext cx="11236325" cy="635000"/>
          </a:xfrm>
        </p:spPr>
        <p:txBody>
          <a:bodyPr/>
          <a:lstStyle/>
          <a:p>
            <a:r>
              <a:rPr sz="2800">
                <a:solidFill>
                  <a:schemeClr val="bg1"/>
                </a:solidFill>
              </a:rPr>
              <a:t>天津南山试驾场地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7830" y="6120130"/>
            <a:ext cx="111442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距离市区相对较近，环境规整坐标清晰方便达到 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实体地面承重力强，路面平坦开阔无障碍，可自由摆放项目，可排列车阵，可满足各种类型器械搭建或百米加速。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7513" y="1810385"/>
            <a:ext cx="3651250" cy="2434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09890" y="4340860"/>
            <a:ext cx="36506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350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宽7</a:t>
            </a:r>
            <a:r>
              <a:rPr 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 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方砖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20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9493" r="4262" b="11591"/>
          <a:stretch>
            <a:fillRect/>
          </a:stretch>
        </p:blipFill>
        <p:spPr>
          <a:xfrm>
            <a:off x="788035" y="1818005"/>
            <a:ext cx="6482715" cy="4180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407" y="3475990"/>
            <a:ext cx="24834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latin typeface="+mn-ea"/>
                <a:cs typeface="+mn-ea"/>
                <a:sym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北区驾趣公园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06205" y="6240780"/>
            <a:ext cx="2248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latin typeface="+mn-ea"/>
                <a:cs typeface="+mn-ea"/>
                <a:sym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北区驾趣公园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53857" y="3475990"/>
            <a:ext cx="1665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latin typeface="+mn-ea"/>
                <a:cs typeface="+mn-ea"/>
              </a:rPr>
              <a:t>福特全</a:t>
            </a:r>
            <a:r>
              <a:rPr lang="zh-CN" sz="1200">
                <a:latin typeface="+mn-ea"/>
                <a:cs typeface="+mn-ea"/>
                <a:sym typeface="+mn-ea"/>
              </a:rPr>
              <a:t>系团购会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20970" y="3475990"/>
            <a:ext cx="2228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北京汽车寻城记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73175" y="6244590"/>
            <a:ext cx="2139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latin typeface="+mn-ea"/>
                <a:cs typeface="+mn-ea"/>
                <a:sym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北区驾趣公园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97145" y="6237605"/>
            <a:ext cx="22250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latin typeface="+mn-ea"/>
                <a:cs typeface="+mn-ea"/>
                <a:sym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北区驾趣公园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 cstate="print"/>
          <a:srcRect r="19010" b="10746"/>
          <a:stretch>
            <a:fillRect/>
          </a:stretch>
        </p:blipFill>
        <p:spPr bwMode="auto">
          <a:xfrm>
            <a:off x="375285" y="1125855"/>
            <a:ext cx="3725545" cy="23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b3706681d37d7dea74990a0d8057640"/>
          <p:cNvPicPr>
            <a:picLocks noChangeAspect="1" noChangeArrowheads="1"/>
          </p:cNvPicPr>
          <p:nvPr/>
        </p:nvPicPr>
        <p:blipFill>
          <a:blip r:embed="rId2" cstate="print"/>
          <a:srcRect l="334" t="9151" r="18191" b="2323"/>
          <a:stretch>
            <a:fillRect/>
          </a:stretch>
        </p:blipFill>
        <p:spPr bwMode="auto">
          <a:xfrm>
            <a:off x="4222750" y="1126490"/>
            <a:ext cx="3726180" cy="229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234" t="5514" r="1738" b="45663"/>
          <a:stretch>
            <a:fillRect/>
          </a:stretch>
        </p:blipFill>
        <p:spPr bwMode="auto">
          <a:xfrm>
            <a:off x="8070850" y="1123950"/>
            <a:ext cx="3745230" cy="229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 l="2736" r="12290" b="5671"/>
          <a:stretch>
            <a:fillRect/>
          </a:stretch>
        </p:blipFill>
        <p:spPr bwMode="auto">
          <a:xfrm>
            <a:off x="375285" y="3837305"/>
            <a:ext cx="3728085" cy="230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df956d2ef942881913d846cfe2095cb"/>
          <p:cNvPicPr>
            <a:picLocks noChangeAspect="1" noChangeArrowheads="1"/>
          </p:cNvPicPr>
          <p:nvPr/>
        </p:nvPicPr>
        <p:blipFill>
          <a:blip r:embed="rId5" cstate="print"/>
          <a:srcRect l="10998" t="1345" r="3684" b="4916"/>
          <a:stretch>
            <a:fillRect/>
          </a:stretch>
        </p:blipFill>
        <p:spPr bwMode="auto">
          <a:xfrm>
            <a:off x="4222750" y="3837305"/>
            <a:ext cx="373634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0380e7093944dc7312ef841f3f8ef89"/>
          <p:cNvPicPr>
            <a:picLocks noChangeAspect="1" noChangeArrowheads="1"/>
          </p:cNvPicPr>
          <p:nvPr/>
        </p:nvPicPr>
        <p:blipFill>
          <a:blip r:embed="rId6" cstate="print"/>
          <a:srcRect r="7418" b="9258"/>
          <a:stretch>
            <a:fillRect/>
          </a:stretch>
        </p:blipFill>
        <p:spPr bwMode="auto">
          <a:xfrm>
            <a:off x="8070850" y="3837305"/>
            <a:ext cx="374586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48e2669e-d706-41cf-a180-9c0f0faac34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天津南山试驾场地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天津南山试驾场地</dc:title>
  <dc:creator/>
  <cp:lastModifiedBy>s_兔玖</cp:lastModifiedBy>
  <cp:revision>231</cp:revision>
  <dcterms:created xsi:type="dcterms:W3CDTF">2019-06-19T02:08:00Z</dcterms:created>
  <dcterms:modified xsi:type="dcterms:W3CDTF">2023-02-22T05:58:01Z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70DF1722969C46C18364AD7DC485277D</vt:lpwstr>
  </property>
</Properties>
</file>