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3" userDrawn="1">
          <p15:clr>
            <a:srgbClr val="A4A3A4"/>
          </p15:clr>
        </p15:guide>
        <p15:guide id="2" pos="350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3832" userDrawn="1">
          <p15:clr>
            <a:srgbClr val="A4A3A4"/>
          </p15:clr>
        </p15:guide>
        <p15:guide id="6" pos="4988" userDrawn="1">
          <p15:clr>
            <a:srgbClr val="A4A3A4"/>
          </p15:clr>
        </p15:guide>
        <p15:guide id="7" pos="2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23"/>
        <p:guide pos="350"/>
        <p:guide pos="7333"/>
        <p:guide orient="horz" pos="754"/>
        <p:guide orient="horz" pos="3832"/>
        <p:guide pos="4988"/>
        <p:guide pos="26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rcRect t="22568"/>
          <a:stretch>
            <a:fillRect/>
          </a:stretch>
        </p:blipFill>
        <p:spPr>
          <a:xfrm>
            <a:off x="408305" y="1019175"/>
            <a:ext cx="11317605" cy="583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天津武林园试驾场地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12947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武林园试驾场地，位于天津市西青区，是集国内外武术文化交流、旅游、爱国主义教育基地、影视基地于一体的世界精武文化中心，和以武术为主体，集馆藏、民俗、文化、武术演练、餐饮、住宿、康疗、健身、娱乐、休闲为一体的综合性特色文化旅游区，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55280" y="3846830"/>
            <a:ext cx="37884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 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sz="1200" dirty="0">
                <a:latin typeface="+mn-ea"/>
                <a:cs typeface="+mn-ea"/>
                <a:sym typeface="+mn-ea"/>
              </a:rPr>
              <a:t>长</a:t>
            </a:r>
            <a:r>
              <a:rPr lang="en-US" sz="1200" dirty="0">
                <a:latin typeface="+mn-ea"/>
                <a:cs typeface="+mn-ea"/>
                <a:sym typeface="+mn-ea"/>
              </a:rPr>
              <a:t>215</a:t>
            </a:r>
            <a:r>
              <a:rPr sz="1200" dirty="0">
                <a:latin typeface="+mn-ea"/>
                <a:cs typeface="+mn-ea"/>
                <a:sym typeface="+mn-ea"/>
              </a:rPr>
              <a:t>m 宽</a:t>
            </a:r>
            <a:r>
              <a:rPr lang="en-US" sz="1200" dirty="0">
                <a:latin typeface="+mn-ea"/>
                <a:cs typeface="+mn-ea"/>
                <a:sym typeface="+mn-ea"/>
              </a:rPr>
              <a:t>67</a:t>
            </a:r>
            <a:r>
              <a:rPr sz="1200" dirty="0">
                <a:latin typeface="+mn-ea"/>
                <a:cs typeface="+mn-ea"/>
                <a:sym typeface="+mn-ea"/>
              </a:rPr>
              <a:t>m </a:t>
            </a:r>
            <a:r>
              <a:rPr lang="zh-CN" sz="1200" dirty="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方砖</a:t>
            </a:r>
            <a:r>
              <a:rPr lang="zh-CN" sz="1200" dirty="0">
                <a:latin typeface="+mn-ea"/>
                <a:cs typeface="+mn-ea"/>
                <a:sym typeface="+mn-ea"/>
              </a:rPr>
              <a:t>路面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sz="1200" dirty="0" err="1">
                <a:latin typeface="+mn-ea"/>
                <a:cs typeface="+mn-ea"/>
                <a:sym typeface="+mn-ea"/>
              </a:rPr>
              <a:t>全封闭</a:t>
            </a:r>
            <a:endParaRPr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供电供水：</a:t>
            </a:r>
            <a:r>
              <a:rPr sz="1200" dirty="0">
                <a:latin typeface="+mn-ea"/>
                <a:cs typeface="+mn-ea"/>
              </a:rPr>
              <a:t>380v/</a:t>
            </a:r>
            <a:r>
              <a:rPr lang="en-US" sz="1200" dirty="0">
                <a:latin typeface="+mn-ea"/>
                <a:cs typeface="+mn-ea"/>
              </a:rPr>
              <a:t>5</a:t>
            </a:r>
            <a:r>
              <a:rPr sz="1200" dirty="0">
                <a:latin typeface="+mn-ea"/>
                <a:cs typeface="+mn-ea"/>
              </a:rPr>
              <a:t>0kw </a:t>
            </a:r>
            <a:r>
              <a:rPr sz="1200" dirty="0" err="1">
                <a:latin typeface="+mn-ea"/>
                <a:cs typeface="+mn-ea"/>
              </a:rPr>
              <a:t>方便接水</a:t>
            </a:r>
            <a:endParaRPr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sz="1200" dirty="0" err="1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7955280" y="1196975"/>
            <a:ext cx="3537585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/>
          <a:stretch>
            <a:fillRect/>
          </a:stretch>
        </p:blipFill>
        <p:spPr>
          <a:xfrm>
            <a:off x="563880" y="1202690"/>
            <a:ext cx="7403465" cy="4939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30225" y="3429000"/>
            <a:ext cx="3735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盛唐强汉 e代宗师 汉唐风云会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4185" y="3429000"/>
            <a:ext cx="3730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盛唐强汉 e代宗师 汉唐风云会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7850" y="3429000"/>
            <a:ext cx="3314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盛唐强汉 e代宗师 汉唐风云会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020" y="6203950"/>
            <a:ext cx="3358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Mission iDD能量不插电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长安UNI-K iDD驭见美好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65295" y="6203950"/>
            <a:ext cx="3786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Mission iDD能量不插电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长安UNI-K iDD驭见美好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63560" y="6203950"/>
            <a:ext cx="3737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Mission iDD能量不插电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长安UNI-K iDD驭见美好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8061" t="12537" r="1884"/>
          <a:stretch>
            <a:fillRect/>
          </a:stretch>
        </p:blipFill>
        <p:spPr>
          <a:xfrm>
            <a:off x="480695" y="1010920"/>
            <a:ext cx="3672840" cy="234505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rcRect l="6609" t="11180" r="1556" b="24"/>
          <a:stretch>
            <a:fillRect/>
          </a:stretch>
        </p:blipFill>
        <p:spPr>
          <a:xfrm>
            <a:off x="4265930" y="1010920"/>
            <a:ext cx="3653155" cy="233616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rcRect l="8491" t="10948"/>
          <a:stretch>
            <a:fillRect/>
          </a:stretch>
        </p:blipFill>
        <p:spPr>
          <a:xfrm>
            <a:off x="8031480" y="1010920"/>
            <a:ext cx="3656330" cy="2344420"/>
          </a:xfrm>
          <a:prstGeom prst="rect">
            <a:avLst/>
          </a:prstGeom>
        </p:spPr>
      </p:pic>
      <p:pic>
        <p:nvPicPr>
          <p:cNvPr id="6" name="图片 5" descr="c5c12ff4248d92954005f46c4d9f8fd"/>
          <p:cNvPicPr>
            <a:picLocks noChangeAspect="1"/>
          </p:cNvPicPr>
          <p:nvPr/>
        </p:nvPicPr>
        <p:blipFill>
          <a:blip r:embed="rId4"/>
          <a:srcRect l="4470" t="12683"/>
          <a:stretch>
            <a:fillRect/>
          </a:stretch>
        </p:blipFill>
        <p:spPr>
          <a:xfrm>
            <a:off x="8028305" y="3851275"/>
            <a:ext cx="3665220" cy="235267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5"/>
          <a:srcRect t="6104" r="5769" b="3038"/>
          <a:stretch>
            <a:fillRect/>
          </a:stretch>
        </p:blipFill>
        <p:spPr>
          <a:xfrm>
            <a:off x="4265295" y="3846195"/>
            <a:ext cx="3651250" cy="235204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6"/>
          <a:srcRect l="4477" t="14121" r="2606"/>
          <a:stretch>
            <a:fillRect/>
          </a:stretch>
        </p:blipFill>
        <p:spPr>
          <a:xfrm>
            <a:off x="480695" y="3847465"/>
            <a:ext cx="3672840" cy="23564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49978658-a05c-4a8d-b1af-10b023ecf2a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WPS 演示</Application>
  <PresentationFormat>宽屏</PresentationFormat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天津武林园试驾场地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天津武林园试驾场地</dc:title>
  <dc:creator>Anne</dc:creator>
  <cp:lastModifiedBy>s_兔玖</cp:lastModifiedBy>
  <cp:revision>268</cp:revision>
  <dcterms:created xsi:type="dcterms:W3CDTF">2019-06-19T02:08:00Z</dcterms:created>
  <dcterms:modified xsi:type="dcterms:W3CDTF">2023-02-22T06:24:33Z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4269EE171A1C45E5BE4015B0B40DDC4B</vt:lpwstr>
  </property>
</Properties>
</file>