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6" userDrawn="1">
          <p15:clr>
            <a:srgbClr val="A4A3A4"/>
          </p15:clr>
        </p15:guide>
        <p15:guide id="2" pos="271" userDrawn="1">
          <p15:clr>
            <a:srgbClr val="A4A3A4"/>
          </p15:clr>
        </p15:guide>
        <p15:guide id="3" pos="7391" userDrawn="1">
          <p15:clr>
            <a:srgbClr val="A4A3A4"/>
          </p15:clr>
        </p15:guide>
        <p15:guide id="4" orient="horz" pos="641" userDrawn="1">
          <p15:clr>
            <a:srgbClr val="A4A3A4"/>
          </p15:clr>
        </p15:guide>
        <p15:guide id="5" orient="horz" pos="3833" userDrawn="1">
          <p15:clr>
            <a:srgbClr val="A4A3A4"/>
          </p15:clr>
        </p15:guide>
        <p15:guide id="6" pos="5024" userDrawn="1">
          <p15:clr>
            <a:srgbClr val="A4A3A4"/>
          </p15:clr>
        </p15:guide>
        <p15:guide id="7" pos="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96"/>
        <p:guide pos="271"/>
        <p:guide pos="7391"/>
        <p:guide orient="horz" pos="641"/>
        <p:guide orient="horz" pos="3833"/>
        <p:guide pos="5024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~1/AppData/Local/Temp/picturecompress_20210115103215/output_1.jpgoutput_1"/>
          <p:cNvPicPr>
            <a:picLocks noChangeAspect="1"/>
          </p:cNvPicPr>
          <p:nvPr/>
        </p:nvPicPr>
        <p:blipFill>
          <a:blip r:embed="rId1"/>
          <a:srcRect b="31052"/>
          <a:stretch>
            <a:fillRect/>
          </a:stretch>
        </p:blipFill>
        <p:spPr>
          <a:xfrm>
            <a:off x="417830" y="1012190"/>
            <a:ext cx="11329035" cy="58445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天津海河试驾场地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26455"/>
            <a:ext cx="107721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试驾场地坐落于天津市津南区，上佳的地理位置，权威的专业试乘试驾场地，面积约19000平米，全封闭柏油路面，场地适合不同类型试驾、营销活动、综合路面测试、汽车品牌培训、新车发布等。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79080" y="3991610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长283m 宽80m 水泥路面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0kw  固定洗手间 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055" name="图片 8" descr="场地图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5595" y="2017395"/>
            <a:ext cx="3559810" cy="1974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1038911"/>
            <a:ext cx="7531100" cy="459728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510030" y="3467735"/>
            <a:ext cx="15786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梅赛德斯奔驰试驾会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61610" y="3455670"/>
            <a:ext cx="1621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梅赛德斯奔驰试驾会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83370" y="3453130"/>
            <a:ext cx="16097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梅赛德斯奔驰试驾会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40230" y="6365240"/>
            <a:ext cx="1170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福特试驾会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60390" y="6356350"/>
            <a:ext cx="10610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福特试驾会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424035" y="6359525"/>
            <a:ext cx="11277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北京试驾会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053" name="图片 6" descr="微信图片_201906051110062"/>
          <p:cNvPicPr>
            <a:picLocks noChangeAspect="1"/>
          </p:cNvPicPr>
          <p:nvPr/>
        </p:nvPicPr>
        <p:blipFill>
          <a:blip r:embed="rId1"/>
          <a:srcRect r="2060"/>
          <a:stretch>
            <a:fillRect/>
          </a:stretch>
        </p:blipFill>
        <p:spPr>
          <a:xfrm>
            <a:off x="473710" y="1010285"/>
            <a:ext cx="3653155" cy="2389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图片 9" descr="场地图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435" y="1010285"/>
            <a:ext cx="3666490" cy="2390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图片 11" descr="场地图3"/>
          <p:cNvPicPr>
            <a:picLocks noChangeAspect="1"/>
          </p:cNvPicPr>
          <p:nvPr/>
        </p:nvPicPr>
        <p:blipFill>
          <a:blip r:embed="rId3"/>
          <a:srcRect r="20925"/>
          <a:stretch>
            <a:fillRect/>
          </a:stretch>
        </p:blipFill>
        <p:spPr>
          <a:xfrm>
            <a:off x="8024495" y="1018540"/>
            <a:ext cx="3685540" cy="2388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14811" r="21208" b="8853"/>
          <a:stretch>
            <a:fillRect/>
          </a:stretch>
        </p:blipFill>
        <p:spPr>
          <a:xfrm>
            <a:off x="423545" y="3811905"/>
            <a:ext cx="3695700" cy="2428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32425" t="15194" r="2277" b="21401"/>
          <a:stretch>
            <a:fillRect/>
          </a:stretch>
        </p:blipFill>
        <p:spPr>
          <a:xfrm>
            <a:off x="4240530" y="3811270"/>
            <a:ext cx="3670300" cy="2430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t="37882" b="12265"/>
          <a:stretch>
            <a:fillRect/>
          </a:stretch>
        </p:blipFill>
        <p:spPr>
          <a:xfrm>
            <a:off x="8032115" y="3808095"/>
            <a:ext cx="3678555" cy="24339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4619234a-2d8a-4b50-97f8-6f583da370f1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天津海河试驾场地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天津海河试驾场地</dc:title>
  <dc:creator/>
  <cp:lastModifiedBy>s_兔玖</cp:lastModifiedBy>
  <cp:revision>246</cp:revision>
  <dcterms:created xsi:type="dcterms:W3CDTF">2019-06-19T02:08:00Z</dcterms:created>
  <dcterms:modified xsi:type="dcterms:W3CDTF">2023-02-22T05:25:20Z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1CD3B749C4AD4ADAB45A5E7A3BFE1F89</vt:lpwstr>
  </property>
</Properties>
</file>