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15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37" userDrawn="1">
          <p15:clr>
            <a:srgbClr val="A4A3A4"/>
          </p15:clr>
        </p15:guide>
        <p15:guide id="2" pos="245" userDrawn="1">
          <p15:clr>
            <a:srgbClr val="A4A3A4"/>
          </p15:clr>
        </p15:guide>
        <p15:guide id="3" pos="7478" userDrawn="1">
          <p15:clr>
            <a:srgbClr val="A4A3A4"/>
          </p15:clr>
        </p15:guide>
        <p15:guide id="4" orient="horz" pos="637" userDrawn="1">
          <p15:clr>
            <a:srgbClr val="A4A3A4"/>
          </p15:clr>
        </p15:guide>
        <p15:guide id="5" orient="horz" pos="3316" userDrawn="1">
          <p15:clr>
            <a:srgbClr val="A4A3A4"/>
          </p15:clr>
        </p15:guide>
        <p15:guide id="6" orient="horz" pos="1157" userDrawn="1">
          <p15:clr>
            <a:srgbClr val="A4A3A4"/>
          </p15:clr>
        </p15:guide>
        <p15:guide id="7" pos="4962" userDrawn="1">
          <p15:clr>
            <a:srgbClr val="A4A3A4"/>
          </p15:clr>
        </p15:guide>
        <p15:guide id="8" orient="horz" pos="3088" userDrawn="1">
          <p15:clr>
            <a:srgbClr val="A4A3A4"/>
          </p15:clr>
        </p15:guide>
        <p15:guide id="9" orient="horz" pos="829" userDrawn="1">
          <p15:clr>
            <a:srgbClr val="A4A3A4"/>
          </p15:clr>
        </p15:guide>
        <p15:guide id="10" orient="horz" pos="37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437"/>
        <p:guide pos="245"/>
        <p:guide pos="7478"/>
        <p:guide orient="horz" pos="637"/>
        <p:guide orient="horz" pos="3316"/>
        <p:guide orient="horz" pos="1157"/>
        <p:guide pos="4962"/>
        <p:guide orient="horz" pos="3088"/>
        <p:guide orient="horz" pos="829"/>
        <p:guide orient="horz" pos="37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6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7195" y="961390"/>
            <a:ext cx="11397615" cy="586295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olidFill>
                  <a:schemeClr val="bg1"/>
                </a:solidFill>
              </a:rPr>
              <a:t>太原国展试驾场地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03225" y="5369560"/>
            <a:ext cx="1139761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03225" y="5915025"/>
            <a:ext cx="7335520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太原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国展试驾场地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，位于太原市长风商务区，占地592亩，一期建筑面积10万平方米，总投资10亿元。</a:t>
            </a: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8045450" y="4022725"/>
            <a:ext cx="375475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6万/天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</a:rPr>
              <a:t>场地面积：</a:t>
            </a:r>
            <a:r>
              <a:rPr sz="1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长210m 宽110m 水泥地面 不封闭</a:t>
            </a:r>
            <a:endParaRPr sz="12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</a:rPr>
              <a:t>供电供水：</a:t>
            </a:r>
            <a:r>
              <a:rPr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380V/200kw 不方便接水 固定洗手间</a:t>
            </a:r>
            <a:endParaRPr sz="1200">
              <a:solidFill>
                <a:schemeClr val="tx1"/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停车位</a:t>
            </a:r>
            <a:endParaRPr lang="zh-CN" altLang="en-US" sz="1200">
              <a:solidFill>
                <a:schemeClr val="tx1"/>
              </a:solidFill>
              <a:latin typeface="+mj-ea"/>
              <a:ea typeface="+mj-ea"/>
              <a:cs typeface="+mj-ea"/>
            </a:endParaRPr>
          </a:p>
        </p:txBody>
      </p:sp>
      <p:pic>
        <p:nvPicPr>
          <p:cNvPr id="4" name="图片 3" descr="bf58e97e8d058938a3e7586f50ef9a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45450" y="1677670"/>
            <a:ext cx="3644265" cy="2345055"/>
          </a:xfrm>
          <a:prstGeom prst="rect">
            <a:avLst/>
          </a:prstGeom>
        </p:spPr>
      </p:pic>
      <p:pic>
        <p:nvPicPr>
          <p:cNvPr id="3" name="图片 2" descr="太原国展试驾场地-新版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45" y="1011555"/>
            <a:ext cx="7507605" cy="472376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637030" y="3429000"/>
            <a:ext cx="135826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</a:rPr>
              <a:t>领动汽车试驾会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767205" y="6222365"/>
            <a:ext cx="109855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>
                <a:latin typeface="+mn-ea"/>
                <a:cs typeface="+mn-ea"/>
              </a:rPr>
              <a:t>BMW</a:t>
            </a:r>
            <a:r>
              <a:rPr lang="zh-CN" altLang="en-US" sz="1200">
                <a:latin typeface="+mn-ea"/>
                <a:cs typeface="+mn-ea"/>
              </a:rPr>
              <a:t>试驾会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612130" y="3429000"/>
            <a:ext cx="98044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</a:rPr>
              <a:t>城市</a:t>
            </a:r>
            <a:r>
              <a:rPr sz="1200">
                <a:latin typeface="+mn-ea"/>
                <a:cs typeface="+mn-ea"/>
              </a:rPr>
              <a:t>试驾会</a:t>
            </a:r>
            <a:endParaRPr sz="1200">
              <a:latin typeface="+mn-ea"/>
              <a:cs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9262110" y="6209030"/>
            <a:ext cx="159067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</a:rPr>
              <a:t>别克君威深度试驾会</a:t>
            </a:r>
            <a:endParaRPr lang="zh-CN" sz="1200">
              <a:latin typeface="+mn-ea"/>
              <a:cs typeface="+mn-ea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1"/>
          <a:srcRect l="710" t="2225" r="929" b="3264"/>
          <a:stretch>
            <a:fillRect/>
          </a:stretch>
        </p:blipFill>
        <p:spPr bwMode="auto">
          <a:xfrm>
            <a:off x="4228465" y="1136650"/>
            <a:ext cx="3640455" cy="2224405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 l="1210" t="15427" r="13113" b="22338"/>
          <a:stretch>
            <a:fillRect/>
          </a:stretch>
        </p:blipFill>
        <p:spPr bwMode="auto">
          <a:xfrm>
            <a:off x="7974965" y="1116330"/>
            <a:ext cx="3649345" cy="2245360"/>
          </a:xfrm>
          <a:prstGeom prst="rect">
            <a:avLst/>
          </a:prstGeom>
          <a:noFill/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rcRect r="5198" b="420"/>
          <a:stretch>
            <a:fillRect/>
          </a:stretch>
        </p:blipFill>
        <p:spPr>
          <a:xfrm>
            <a:off x="509905" y="1136650"/>
            <a:ext cx="3612515" cy="222440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rcRect t="7789"/>
          <a:stretch>
            <a:fillRect/>
          </a:stretch>
        </p:blipFill>
        <p:spPr>
          <a:xfrm>
            <a:off x="509905" y="3898265"/>
            <a:ext cx="3611880" cy="222504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rcRect t="589" b="7387"/>
          <a:stretch>
            <a:fillRect/>
          </a:stretch>
        </p:blipFill>
        <p:spPr>
          <a:xfrm>
            <a:off x="4231640" y="3898265"/>
            <a:ext cx="3645535" cy="2237740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5612130" y="6217285"/>
            <a:ext cx="109855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>
                <a:latin typeface="+mn-ea"/>
                <a:cs typeface="+mn-ea"/>
              </a:rPr>
              <a:t>BMW</a:t>
            </a:r>
            <a:r>
              <a:rPr lang="zh-CN" altLang="en-US" sz="1200">
                <a:latin typeface="+mn-ea"/>
                <a:cs typeface="+mn-ea"/>
              </a:rPr>
              <a:t>试驾会</a:t>
            </a:r>
            <a:endParaRPr lang="zh-CN" altLang="en-US" sz="1200">
              <a:latin typeface="+mn-ea"/>
              <a:cs typeface="+mn-ea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6"/>
          <a:srcRect l="4145" t="14753" r="14682" b="10828"/>
          <a:stretch>
            <a:fillRect/>
          </a:stretch>
        </p:blipFill>
        <p:spPr>
          <a:xfrm>
            <a:off x="7987030" y="3898265"/>
            <a:ext cx="3632200" cy="2237740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9384030" y="3429000"/>
            <a:ext cx="98044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</a:rPr>
              <a:t>城市</a:t>
            </a:r>
            <a:r>
              <a:rPr sz="1200">
                <a:latin typeface="+mn-ea"/>
                <a:cs typeface="+mn-ea"/>
              </a:rPr>
              <a:t>试驾会</a:t>
            </a:r>
            <a:endParaRPr sz="1200">
              <a:latin typeface="+mn-ea"/>
              <a:cs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KSO_WPP_MARK_KEY" val="5e40ff3c-04ac-4ac5-9ea1-4a1bfdd7c44d"/>
  <p:tag name="COMMONDATA" val="eyJoZGlkIjoiOWIxYjkzMjc4NDY0ODk3ODM0Mzk1YjQwYzJlY2RjYWQ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163</Words>
  <Application>WPS 演示</Application>
  <PresentationFormat>宽屏</PresentationFormat>
  <Paragraphs>21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太原国展试驾场地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s_兔玖</cp:lastModifiedBy>
  <cp:revision>222</cp:revision>
  <dcterms:created xsi:type="dcterms:W3CDTF">2019-06-19T02:08:00Z</dcterms:created>
  <dcterms:modified xsi:type="dcterms:W3CDTF">2023-02-22T06:43:32Z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21C218A8DE0346D7B83B91550929BA59</vt:lpwstr>
  </property>
</Properties>
</file>