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7" userDrawn="1">
          <p15:clr>
            <a:srgbClr val="A4A3A4"/>
          </p15:clr>
        </p15:guide>
        <p15:guide id="2" pos="292" userDrawn="1">
          <p15:clr>
            <a:srgbClr val="A4A3A4"/>
          </p15:clr>
        </p15:guide>
        <p15:guide id="3" pos="7375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801" userDrawn="1">
          <p15:clr>
            <a:srgbClr val="A4A3A4"/>
          </p15:clr>
        </p15:guide>
        <p15:guide id="6" pos="5066" userDrawn="1">
          <p15:clr>
            <a:srgbClr val="A4A3A4"/>
          </p15:clr>
        </p15:guide>
        <p15:guide id="7" pos="2684" userDrawn="1">
          <p15:clr>
            <a:srgbClr val="A4A3A4"/>
          </p15:clr>
        </p15:guide>
        <p15:guide id="8" orient="horz" pos="21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287"/>
        <p:guide pos="292"/>
        <p:guide pos="7375"/>
        <p:guide orient="horz" pos="637"/>
        <p:guide orient="horz" pos="3801"/>
        <p:guide pos="5066"/>
        <p:guide pos="2684"/>
        <p:guide orient="horz" pos="211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t="8990"/>
          <a:stretch>
            <a:fillRect/>
          </a:stretch>
        </p:blipFill>
        <p:spPr>
          <a:xfrm>
            <a:off x="453390" y="1017905"/>
            <a:ext cx="11276330" cy="583882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宜兴大鹰山试驾场地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53390" y="537146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2915" y="6038850"/>
            <a:ext cx="11258550" cy="475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ts val="1500"/>
              </a:lnSpc>
              <a:buClrTx/>
              <a:buSzTx/>
              <a:buFontTx/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宜兴大鹰山试驾场地由高速环路、高速操控坡路和综合实验路组成。高速环路全程900米。高速操控坡路全程1.5公里，落差约20米左右。综合实验区域约23000平米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可测试车辆性能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3968"/>
          <a:stretch>
            <a:fillRect/>
          </a:stretch>
        </p:blipFill>
        <p:spPr>
          <a:xfrm>
            <a:off x="8040370" y="1026160"/>
            <a:ext cx="3681095" cy="23031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45450" y="3929380"/>
            <a:ext cx="38493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 algn="l">
              <a:lnSpc>
                <a:spcPct val="200000"/>
              </a:lnSpc>
              <a:buClrTx/>
              <a:buSzTx/>
              <a:buFontTx/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长150m 宽150m 面积约23000㎡ 柏油地面 </a:t>
            </a:r>
            <a:r>
              <a:rPr lang="en-US" altLang="zh-CN" sz="1200">
                <a:latin typeface="+mn-ea"/>
                <a:cs typeface="+mn-ea"/>
                <a:sym typeface="+mn-ea"/>
              </a:rPr>
              <a:t>全封闭</a:t>
            </a:r>
            <a:endParaRPr lang="en-US" altLang="zh-CN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80kw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en-US" altLang="zh-CN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</a:t>
            </a:r>
            <a:r>
              <a:rPr lang="zh-CN" sz="1200">
                <a:latin typeface="+mn-ea"/>
                <a:cs typeface="+mn-ea"/>
                <a:sym typeface="+mn-ea"/>
              </a:rPr>
              <a:t>固定洗手间 培训室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65" y="1010920"/>
            <a:ext cx="7608570" cy="46075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rcRect l="2762"/>
          <a:stretch>
            <a:fillRect/>
          </a:stretch>
        </p:blipFill>
        <p:spPr>
          <a:xfrm>
            <a:off x="4236085" y="1102995"/>
            <a:ext cx="3700780" cy="232219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10" y="1102995"/>
            <a:ext cx="3676015" cy="232600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rcRect l="4711" r="441"/>
          <a:stretch>
            <a:fillRect/>
          </a:stretch>
        </p:blipFill>
        <p:spPr>
          <a:xfrm>
            <a:off x="8042275" y="3894455"/>
            <a:ext cx="3689350" cy="232029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rcRect l="5624"/>
          <a:stretch>
            <a:fillRect/>
          </a:stretch>
        </p:blipFill>
        <p:spPr>
          <a:xfrm>
            <a:off x="8050530" y="1102995"/>
            <a:ext cx="3665855" cy="230886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rcRect r="3780"/>
          <a:stretch>
            <a:fillRect/>
          </a:stretch>
        </p:blipFill>
        <p:spPr>
          <a:xfrm>
            <a:off x="467995" y="3909695"/>
            <a:ext cx="3668395" cy="23050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/>
          <a:srcRect r="683"/>
          <a:stretch>
            <a:fillRect/>
          </a:stretch>
        </p:blipFill>
        <p:spPr>
          <a:xfrm>
            <a:off x="4236085" y="3907155"/>
            <a:ext cx="3706495" cy="230759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309370" y="3480435"/>
            <a:ext cx="20046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latin typeface="+mn-ea"/>
                <a:cs typeface="+mn-ea"/>
                <a:sym typeface="+mn-ea"/>
              </a:rPr>
              <a:t>无锡别克S弯道挑战赛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107940" y="3480435"/>
            <a:ext cx="19792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latin typeface="+mn-ea"/>
                <a:cs typeface="+mn-ea"/>
                <a:sym typeface="+mn-ea"/>
              </a:rPr>
              <a:t>无锡别克S弯道挑战赛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509000" y="3480435"/>
            <a:ext cx="26746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latin typeface="+mn-ea"/>
                <a:cs typeface="+mn-ea"/>
                <a:sym typeface="+mn-ea"/>
              </a:rPr>
              <a:t>别克昂科拉ENCORE</a:t>
            </a:r>
            <a:r>
              <a:rPr lang="zh-CN" sz="1200">
                <a:latin typeface="+mn-ea"/>
                <a:cs typeface="+mn-ea"/>
                <a:sym typeface="+mn-ea"/>
              </a:rPr>
              <a:t>城市迷宫挑战赛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49705" y="6266180"/>
            <a:ext cx="16891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普利司通</a:t>
            </a:r>
            <a:r>
              <a:rPr sz="1200">
                <a:latin typeface="+mn-ea"/>
                <a:cs typeface="+mn-ea"/>
                <a:sym typeface="+mn-ea"/>
              </a:rPr>
              <a:t>车主秋令营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290820" y="6266180"/>
            <a:ext cx="16135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普利司通</a:t>
            </a:r>
            <a:r>
              <a:rPr sz="1200">
                <a:latin typeface="+mn-ea"/>
                <a:cs typeface="+mn-ea"/>
                <a:sym typeface="+mn-ea"/>
              </a:rPr>
              <a:t>车主秋令营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520430" y="6266180"/>
            <a:ext cx="27336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latin typeface="+mn-ea"/>
                <a:cs typeface="+mn-ea"/>
                <a:sym typeface="+mn-ea"/>
              </a:rPr>
              <a:t>别克昂科拉ENCORE</a:t>
            </a:r>
            <a:r>
              <a:rPr lang="zh-CN" sz="1200">
                <a:latin typeface="+mn-ea"/>
                <a:cs typeface="+mn-ea"/>
                <a:sym typeface="+mn-ea"/>
              </a:rPr>
              <a:t>城市迷宫挑战赛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143bef3f-d669-49c3-96ea-41bfbb261e21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宜兴大鹰山试驾场地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宜兴大鹰山试驾场地</dc:title>
  <dc:creator/>
  <cp:lastModifiedBy>s_兔玖</cp:lastModifiedBy>
  <cp:revision>269</cp:revision>
  <dcterms:created xsi:type="dcterms:W3CDTF">2019-06-19T02:08:00Z</dcterms:created>
  <dcterms:modified xsi:type="dcterms:W3CDTF">2023-02-22T07:56:15Z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4E2302FC915240E8ADE2A28E761DDE57</vt:lpwstr>
  </property>
</Properties>
</file>