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19" r:id="rId3"/>
    <p:sldId id="414" r:id="rId4"/>
    <p:sldId id="415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17" userDrawn="1">
          <p15:clr>
            <a:srgbClr val="A4A3A4"/>
          </p15:clr>
        </p15:guide>
        <p15:guide id="2" pos="336" userDrawn="1">
          <p15:clr>
            <a:srgbClr val="A4A3A4"/>
          </p15:clr>
        </p15:guide>
        <p15:guide id="3" pos="7413" userDrawn="1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orient="horz" pos="3373" userDrawn="1">
          <p15:clr>
            <a:srgbClr val="A4A3A4"/>
          </p15:clr>
        </p15:guide>
        <p15:guide id="6" orient="horz" pos="1079" userDrawn="1">
          <p15:clr>
            <a:srgbClr val="A4A3A4"/>
          </p15:clr>
        </p15:guide>
        <p15:guide id="7" pos="5049" userDrawn="1">
          <p15:clr>
            <a:srgbClr val="A4A3A4"/>
          </p15:clr>
        </p15:guide>
        <p15:guide id="8" orient="horz" pos="3023" userDrawn="1">
          <p15:clr>
            <a:srgbClr val="A4A3A4"/>
          </p15:clr>
        </p15:guide>
        <p15:guide id="9" orient="horz" pos="3728" userDrawn="1">
          <p15:clr>
            <a:srgbClr val="A4A3A4"/>
          </p15:clr>
        </p15:guide>
        <p15:guide id="10" orient="horz" pos="21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540" y="108"/>
      </p:cViewPr>
      <p:guideLst>
        <p:guide orient="horz" pos="2417"/>
        <p:guide pos="336"/>
        <p:guide pos="7413"/>
        <p:guide orient="horz" pos="864"/>
        <p:guide orient="horz" pos="3373"/>
        <p:guide orient="horz" pos="1079"/>
        <p:guide pos="5049"/>
        <p:guide orient="horz" pos="3023"/>
        <p:guide orient="horz" pos="3728"/>
        <p:guide orient="horz" pos="211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6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src=http___www.kawasaki-motors.cn_kawasakimotors_ueditor_jsp_upload_image_20180309_1520576251189051525.png&amp;refer=http___www.kawasaki-motors"/>
          <p:cNvPicPr>
            <a:picLocks noChangeAspect="1"/>
          </p:cNvPicPr>
          <p:nvPr/>
        </p:nvPicPr>
        <p:blipFill>
          <a:blip r:embed="rId1"/>
          <a:srcRect l="3082" t="-106"/>
          <a:stretch>
            <a:fillRect/>
          </a:stretch>
        </p:blipFill>
        <p:spPr>
          <a:xfrm>
            <a:off x="266065" y="875030"/>
            <a:ext cx="11739245" cy="598360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21055" y="1078230"/>
            <a:ext cx="5379085" cy="635000"/>
          </a:xfrm>
        </p:spPr>
        <p:txBody>
          <a:bodyPr>
            <a:normAutofit/>
          </a:bodyPr>
          <a:lstStyle/>
          <a:p>
            <a:r>
              <a:rPr lang="zh-CN" altLang="en-US">
                <a:solidFill>
                  <a:schemeClr val="bg1"/>
                </a:solidFill>
              </a:rPr>
              <a:t>泰安泰山赛车场地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21055" y="5659120"/>
            <a:ext cx="10549890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200">
                <a:solidFill>
                  <a:schemeClr val="bg1"/>
                </a:solidFill>
                <a:sym typeface="+mn-ea"/>
              </a:rPr>
              <a:t>泰安泰山赛车场地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赛道完全按照国际汽车联合会标准打造，最长直线距离800m，拥有8个左弯道和6个右弯道，富有极大的挑战性和趣味性。同时，赛车场内规划有大面积的绿地和综合性区域，依托泰安地理与人文优势，泰山赛车场将逐渐发展成为山东城市新地标。</a:t>
            </a:r>
            <a:r>
              <a:rPr lang="zh-CN" altLang="en-US" sz="1200">
                <a:solidFill>
                  <a:schemeClr val="bg1"/>
                </a:solidFill>
                <a:sym typeface="+mn-ea"/>
              </a:rPr>
              <a:t>山东泰山赛车场地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总面积</a:t>
            </a:r>
            <a:r>
              <a:rPr 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25000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0㎡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、赛道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长</a:t>
            </a:r>
            <a:r>
              <a:rPr 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2751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m，宽</a:t>
            </a:r>
            <a:r>
              <a:rPr 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12-15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m，全封闭柏油地面，提供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水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电、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客户休息区等配套设施。可举办各类试乘试驾，安驾培训，车辆性能测试，新车发布会等大型活动。</a:t>
            </a:r>
            <a:endParaRPr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015605" y="4203700"/>
            <a:ext cx="365061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n-ea"/>
                <a:cs typeface="+mn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+mn-ea"/>
                <a:cs typeface="+mn-ea"/>
                <a:sym typeface="+mn-ea"/>
              </a:rPr>
              <a:t>3</a:t>
            </a:r>
            <a:r>
              <a:rPr lang="zh-CN" altLang="en-US" sz="1200" b="1">
                <a:solidFill>
                  <a:srgbClr val="147BC1"/>
                </a:solidFill>
                <a:latin typeface="+mn-ea"/>
                <a:cs typeface="+mn-ea"/>
                <a:sym typeface="+mn-ea"/>
              </a:rPr>
              <a:t>万/天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场地面积：</a:t>
            </a:r>
            <a:r>
              <a:rPr sz="12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长</a:t>
            </a:r>
            <a:r>
              <a:rPr lang="en-US" sz="12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2751</a:t>
            </a:r>
            <a:r>
              <a:rPr sz="12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米 宽</a:t>
            </a:r>
            <a:r>
              <a:rPr lang="en-US" sz="12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12-15</a:t>
            </a:r>
            <a:r>
              <a:rPr sz="12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米  柏油地面 全封闭</a:t>
            </a:r>
            <a:endParaRPr sz="1200" dirty="0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供电供水：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</a:rPr>
              <a:t>380v/</a:t>
            </a:r>
            <a:r>
              <a:rPr lang="en-US" sz="1200">
                <a:solidFill>
                  <a:schemeClr val="tx1"/>
                </a:solidFill>
                <a:latin typeface="+mn-ea"/>
                <a:cs typeface="+mn-ea"/>
              </a:rPr>
              <a:t>60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</a:rPr>
              <a:t>kw 方便接水 固定洗手间</a:t>
            </a:r>
            <a:endParaRPr sz="1200">
              <a:solidFill>
                <a:schemeClr val="tx1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配套设施：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停车位 休息室</a:t>
            </a:r>
            <a:endParaRPr lang="zh-CN" altLang="en-US" sz="1200">
              <a:solidFill>
                <a:schemeClr val="tx1"/>
              </a:solidFill>
              <a:latin typeface="+mn-ea"/>
              <a:cs typeface="+mn-ea"/>
            </a:endParaRPr>
          </a:p>
        </p:txBody>
      </p:sp>
      <p:pic>
        <p:nvPicPr>
          <p:cNvPr id="5" name="图片 4" descr="微信截图_202109081249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15605" y="1713230"/>
            <a:ext cx="3752850" cy="2124075"/>
          </a:xfrm>
          <a:prstGeom prst="rect">
            <a:avLst/>
          </a:prstGeom>
        </p:spPr>
      </p:pic>
      <p:pic>
        <p:nvPicPr>
          <p:cNvPr id="3" name="图片 2" descr="泰安泰山赛车场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1371600"/>
            <a:ext cx="7469505" cy="478980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83015" y="3413760"/>
            <a:ext cx="215836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山东豪庭车友会活动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54905" y="3413760"/>
            <a:ext cx="248285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山东豪庭车友会活动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256665" y="3409950"/>
            <a:ext cx="21678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>
                <a:latin typeface="+mn-ea"/>
                <a:cs typeface="+mn-ea"/>
              </a:rPr>
              <a:t>山东豪霆车友会活动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45870" y="6157595"/>
            <a:ext cx="21786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豪霆泰山赛车场开业盛典</a:t>
            </a:r>
            <a:endParaRPr lang="zh-CN" sz="1200">
              <a:latin typeface="+mn-ea"/>
              <a:cs typeface="+mn-ea"/>
              <a:sym typeface="+mn-ea"/>
            </a:endParaRPr>
          </a:p>
        </p:txBody>
      </p:sp>
      <p:pic>
        <p:nvPicPr>
          <p:cNvPr id="3" name="图片 2" descr="ppt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1965" y="1106805"/>
            <a:ext cx="3665220" cy="2251710"/>
          </a:xfrm>
          <a:prstGeom prst="rect">
            <a:avLst/>
          </a:prstGeom>
        </p:spPr>
      </p:pic>
      <p:pic>
        <p:nvPicPr>
          <p:cNvPr id="4" name="图片 3" descr="ppt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945" y="1114425"/>
            <a:ext cx="3666490" cy="2244090"/>
          </a:xfrm>
          <a:prstGeom prst="rect">
            <a:avLst/>
          </a:prstGeom>
        </p:spPr>
      </p:pic>
      <p:pic>
        <p:nvPicPr>
          <p:cNvPr id="8" name="图片 7" descr="ppt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1005" y="1112520"/>
            <a:ext cx="3629025" cy="2245995"/>
          </a:xfrm>
          <a:prstGeom prst="rect">
            <a:avLst/>
          </a:prstGeom>
        </p:spPr>
      </p:pic>
      <p:pic>
        <p:nvPicPr>
          <p:cNvPr id="12" name="图片 11" descr="ppt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8945" y="3804285"/>
            <a:ext cx="3667125" cy="2250440"/>
          </a:xfrm>
          <a:prstGeom prst="rect">
            <a:avLst/>
          </a:prstGeom>
        </p:spPr>
      </p:pic>
      <p:pic>
        <p:nvPicPr>
          <p:cNvPr id="13" name="图片 12" descr="ppt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965" y="3801110"/>
            <a:ext cx="3665220" cy="224599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5106670" y="6169660"/>
            <a:ext cx="21786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豪霆泰山赛车场开业盛典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980805" y="6157595"/>
            <a:ext cx="21786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豪霆泰山赛车场开业盛典</a:t>
            </a:r>
            <a:endParaRPr lang="zh-CN" sz="1200">
              <a:latin typeface="+mn-ea"/>
              <a:cs typeface="+mn-ea"/>
            </a:endParaRPr>
          </a:p>
        </p:txBody>
      </p:sp>
      <p:pic>
        <p:nvPicPr>
          <p:cNvPr id="19" name="图片 18" descr="ppt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9100" y="3794760"/>
            <a:ext cx="3660775" cy="225679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KSO_WPP_MARK_KEY" val="6164eba5-1d4f-4e52-af3f-ac42e774dab2"/>
  <p:tag name="COMMONDATA" val="eyJoZGlkIjoiOWIxYjkzMjc4NDY0ODk3ODM0Mzk1YjQwYzJlY2RjYWQ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WPS 演示</Application>
  <PresentationFormat>宽屏</PresentationFormat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泰安泰山赛车场地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山东泰山赛车场地</dc:title>
  <dc:creator/>
  <cp:lastModifiedBy>s_兔玖</cp:lastModifiedBy>
  <cp:revision>258</cp:revision>
  <dcterms:created xsi:type="dcterms:W3CDTF">2019-06-19T02:08:00Z</dcterms:created>
  <dcterms:modified xsi:type="dcterms:W3CDTF">2023-02-22T08:33:56Z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2BA5BEBD6901465BAD088312C751524E</vt:lpwstr>
  </property>
</Properties>
</file>