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6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7450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orient="horz" pos="2218" userDrawn="1">
          <p15:clr>
            <a:srgbClr val="A4A3A4"/>
          </p15:clr>
        </p15:guide>
        <p15:guide id="7" pos="5032" userDrawn="1">
          <p15:clr>
            <a:srgbClr val="A4A3A4"/>
          </p15:clr>
        </p15:guide>
        <p15:guide id="8" orient="horz" pos="3080" userDrawn="1">
          <p15:clr>
            <a:srgbClr val="A4A3A4"/>
          </p15:clr>
        </p15:guide>
        <p15:guide id="9" orient="horz" pos="2137" userDrawn="1">
          <p15:clr>
            <a:srgbClr val="A4A3A4"/>
          </p15:clr>
        </p15:guide>
        <p15:guide id="10" orient="horz" pos="848" userDrawn="1">
          <p15:clr>
            <a:srgbClr val="A4A3A4"/>
          </p15:clr>
        </p15:guide>
        <p15:guide id="11" pos="50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06"/>
        <p:guide pos="256"/>
        <p:guide pos="7450"/>
        <p:guide orient="horz" pos="637"/>
        <p:guide orient="horz" pos="3748"/>
        <p:guide orient="horz" pos="2218"/>
        <p:guide pos="5032"/>
        <p:guide orient="horz" pos="3080"/>
        <p:guide orient="horz" pos="2137"/>
        <p:guide orient="horz" pos="848"/>
        <p:guide pos="503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6341d9d95dafe73094f3435c73d5ebd2_meitu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415" y="1012190"/>
            <a:ext cx="11421745" cy="585660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sz="2800">
                <a:solidFill>
                  <a:schemeClr val="bg1"/>
                </a:solidFill>
              </a:rPr>
              <a:t>武汉汽车公园试驾场地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384810" y="5354320"/>
            <a:ext cx="11421745" cy="150368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05765" y="5949315"/>
            <a:ext cx="1017333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武汉汽车公园试驾场地，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场地位于武汉市江夏区江夏大道11号。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88300" y="4107815"/>
            <a:ext cx="38366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200m  </a:t>
            </a:r>
            <a:r>
              <a:rPr lang="zh-CN" altLang="en-US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 smtClean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70m  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水泥地面  全封闭</a:t>
            </a:r>
            <a:endParaRPr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无电</a:t>
            </a:r>
            <a:endParaRPr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59255"/>
            <a:ext cx="3708400" cy="231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武汉汽车公园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" y="1346200"/>
            <a:ext cx="7435215" cy="4604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1594485" y="6381750"/>
            <a:ext cx="1438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斯巴鲁巡回试驾会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t="1264" r="11510" b="10068"/>
          <a:stretch>
            <a:fillRect/>
          </a:stretch>
        </p:blipFill>
        <p:spPr bwMode="auto">
          <a:xfrm>
            <a:off x="476885" y="988695"/>
            <a:ext cx="3673475" cy="240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t="118" r="3816" b="-137"/>
          <a:stretch>
            <a:fillRect/>
          </a:stretch>
        </p:blipFill>
        <p:spPr bwMode="auto">
          <a:xfrm>
            <a:off x="4286885" y="988695"/>
            <a:ext cx="365633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"/>
          <a:stretch>
            <a:fillRect/>
          </a:stretch>
        </p:blipFill>
        <p:spPr bwMode="auto">
          <a:xfrm>
            <a:off x="481330" y="3875405"/>
            <a:ext cx="3665855" cy="24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570" r="244" b="-16"/>
          <a:stretch>
            <a:fillRect/>
          </a:stretch>
        </p:blipFill>
        <p:spPr bwMode="auto">
          <a:xfrm>
            <a:off x="8087360" y="3875405"/>
            <a:ext cx="3645535" cy="242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635125" y="3452495"/>
            <a:ext cx="16503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1200"/>
              <a:t>斯巴鲁巡回试驾会</a:t>
            </a:r>
            <a:endParaRPr lang="zh-CN" altLang="zh-CN" sz="1200"/>
          </a:p>
        </p:txBody>
      </p:sp>
      <p:sp>
        <p:nvSpPr>
          <p:cNvPr id="3" name="文本框 2"/>
          <p:cNvSpPr txBox="1"/>
          <p:nvPr/>
        </p:nvSpPr>
        <p:spPr>
          <a:xfrm>
            <a:off x="9585325" y="6381750"/>
            <a:ext cx="13049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昂科威试驾</a:t>
            </a:r>
            <a:endParaRPr lang="zh-CN" altLang="en-US" sz="1200"/>
          </a:p>
        </p:txBody>
      </p:sp>
      <p:pic>
        <p:nvPicPr>
          <p:cNvPr id="4" name="图片 3" descr="a88f4fe6528e3d0ce10623269d0dd3b"/>
          <p:cNvPicPr>
            <a:picLocks noChangeAspect="1"/>
          </p:cNvPicPr>
          <p:nvPr/>
        </p:nvPicPr>
        <p:blipFill>
          <a:blip r:embed="rId5"/>
          <a:srcRect l="1874" t="887" r="1148" b="2408"/>
          <a:stretch>
            <a:fillRect/>
          </a:stretch>
        </p:blipFill>
        <p:spPr>
          <a:xfrm>
            <a:off x="8079740" y="989330"/>
            <a:ext cx="3648075" cy="2406015"/>
          </a:xfrm>
          <a:prstGeom prst="rect">
            <a:avLst/>
          </a:prstGeom>
        </p:spPr>
      </p:pic>
      <p:pic>
        <p:nvPicPr>
          <p:cNvPr id="5" name="图片 4" descr="63f978bad6e842789847e399142401e"/>
          <p:cNvPicPr>
            <a:picLocks noChangeAspect="1"/>
          </p:cNvPicPr>
          <p:nvPr/>
        </p:nvPicPr>
        <p:blipFill>
          <a:blip r:embed="rId6"/>
          <a:srcRect l="-226" t="856" r="226" b="389"/>
          <a:stretch>
            <a:fillRect/>
          </a:stretch>
        </p:blipFill>
        <p:spPr>
          <a:xfrm>
            <a:off x="4291330" y="3875405"/>
            <a:ext cx="3651885" cy="24199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34635" y="3453130"/>
            <a:ext cx="24320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斯巴鲁巡回试驾会</a:t>
            </a:r>
            <a:endParaRPr lang="zh-CN" altLang="en-US" sz="1200"/>
          </a:p>
        </p:txBody>
      </p:sp>
      <p:sp>
        <p:nvSpPr>
          <p:cNvPr id="7" name="文本框 6"/>
          <p:cNvSpPr txBox="1"/>
          <p:nvPr/>
        </p:nvSpPr>
        <p:spPr>
          <a:xfrm>
            <a:off x="9202420" y="3453130"/>
            <a:ext cx="20707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斯巴鲁巡回试驾会</a:t>
            </a:r>
            <a:endParaRPr lang="zh-CN" altLang="en-US" sz="1200"/>
          </a:p>
        </p:txBody>
      </p:sp>
      <p:sp>
        <p:nvSpPr>
          <p:cNvPr id="9" name="文本框 8"/>
          <p:cNvSpPr txBox="1"/>
          <p:nvPr/>
        </p:nvSpPr>
        <p:spPr>
          <a:xfrm>
            <a:off x="5334635" y="6381750"/>
            <a:ext cx="15544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斯巴鲁巡回试驾会</a:t>
            </a:r>
            <a:endParaRPr lang="zh-CN" altLang="en-US" sz="1200"/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56580362-2914-4940-90d9-f67e5a3ec206"/>
  <p:tag name="COMMONDATA" val="eyJoZGlkIjoiOWIxYjkzMjc4NDY0ODk3ODM0Mzk1YjQwYzJlY2RjYWQ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武汉汽车公园试驾场地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226</cp:revision>
  <dcterms:created xsi:type="dcterms:W3CDTF">2019-06-19T02:08:00Z</dcterms:created>
  <dcterms:modified xsi:type="dcterms:W3CDTF">2023-02-22T01:46:26Z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D6990BAE5A654BD69F1533705F78E65F</vt:lpwstr>
  </property>
</Properties>
</file>