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23" r:id="rId4"/>
    <p:sldId id="422" r:id="rId5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7" userDrawn="1">
          <p15:clr>
            <a:srgbClr val="A4A3A4"/>
          </p15:clr>
        </p15:guide>
        <p15:guide id="2" pos="263" userDrawn="1">
          <p15:clr>
            <a:srgbClr val="A4A3A4"/>
          </p15:clr>
        </p15:guide>
        <p15:guide id="3" pos="4493" userDrawn="1">
          <p15:clr>
            <a:srgbClr val="A4A3A4"/>
          </p15:clr>
        </p15:guide>
        <p15:guide id="4" orient="horz" pos="802" userDrawn="1">
          <p15:clr>
            <a:srgbClr val="A4A3A4"/>
          </p15:clr>
        </p15:guide>
        <p15:guide id="5" orient="horz" pos="3896" userDrawn="1">
          <p15:clr>
            <a:srgbClr val="A4A3A4"/>
          </p15:clr>
        </p15:guide>
        <p15:guide id="6" orient="horz" pos="2085" userDrawn="1">
          <p15:clr>
            <a:srgbClr val="A4A3A4"/>
          </p15:clr>
        </p15:guide>
        <p15:guide id="7" pos="2654" userDrawn="1">
          <p15:clr>
            <a:srgbClr val="A4A3A4"/>
          </p15:clr>
        </p15:guide>
        <p15:guide id="8" pos="725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zha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607"/>
        <p:guide pos="263"/>
        <p:guide pos="4493"/>
        <p:guide orient="horz" pos="802"/>
        <p:guide orient="horz" pos="3896"/>
        <p:guide orient="horz" pos="2085"/>
        <p:guide pos="2654"/>
        <p:guide pos="725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22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2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20.xml"/><Relationship Id="rId3" Type="http://schemas.openxmlformats.org/officeDocument/2006/relationships/image" Target="../media/image4.jpeg"/><Relationship Id="rId2" Type="http://schemas.openxmlformats.org/officeDocument/2006/relationships/tags" Target="../tags/tag19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9575" y="1002030"/>
            <a:ext cx="11442700" cy="585597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>
                <a:solidFill>
                  <a:schemeClr val="bg1"/>
                </a:solidFill>
              </a:rPr>
              <a:t>温州国展试驾场地</a:t>
            </a:r>
            <a:endParaRPr lang="zh-CN" altLang="en-US" sz="2000" b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2735"/>
            <a:ext cx="114344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7830" y="6014085"/>
            <a:ext cx="1128839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温州国展试驾场地位于江滨东路与汤家桥交叉口北测。</a:t>
            </a:r>
            <a:endParaRPr lang="zh-CN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微信截图_20221215152821"/>
          <p:cNvPicPr>
            <a:picLocks noChangeAspect="1"/>
          </p:cNvPicPr>
          <p:nvPr/>
        </p:nvPicPr>
        <p:blipFill>
          <a:blip r:embed="rId1"/>
          <a:srcRect l="11197" t="439" r="2825"/>
          <a:stretch>
            <a:fillRect/>
          </a:stretch>
        </p:blipFill>
        <p:spPr>
          <a:xfrm>
            <a:off x="8134985" y="1341120"/>
            <a:ext cx="3749675" cy="259270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042275" y="3962400"/>
            <a:ext cx="38392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en-US" altLang="zh-CN" sz="1200" b="1">
              <a:solidFill>
                <a:srgbClr val="147BC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场地面积：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小场地长100m 宽</a:t>
            </a:r>
            <a:r>
              <a:rPr lang="en-US" altLang="zh-CN" sz="1200">
                <a:latin typeface="+mj-ea"/>
                <a:ea typeface="+mj-ea"/>
                <a:cs typeface="+mj-ea"/>
                <a:sym typeface="+mn-ea"/>
              </a:rPr>
              <a:t>60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m 大场地长</a:t>
            </a:r>
            <a:r>
              <a:rPr lang="en-US" altLang="zh-CN" sz="1200">
                <a:latin typeface="+mj-ea"/>
                <a:ea typeface="+mj-ea"/>
                <a:cs typeface="+mj-ea"/>
                <a:sym typeface="+mn-ea"/>
              </a:rPr>
              <a:t>170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m 宽</a:t>
            </a:r>
            <a:r>
              <a:rPr lang="en-US" altLang="zh-CN" sz="1200">
                <a:latin typeface="+mj-ea"/>
                <a:ea typeface="+mj-ea"/>
                <a:cs typeface="+mj-ea"/>
                <a:sym typeface="+mn-ea"/>
              </a:rPr>
              <a:t>60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m 水泥地面   不封闭</a:t>
            </a:r>
            <a:endParaRPr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380v/</a:t>
            </a:r>
            <a:r>
              <a:rPr lang="en-US" altLang="zh-CN" sz="1200">
                <a:latin typeface="+mj-ea"/>
                <a:ea typeface="+mj-ea"/>
                <a:cs typeface="+mj-ea"/>
                <a:sym typeface="+mn-ea"/>
              </a:rPr>
              <a:t>300kw 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不方便接水 固定洗手间</a:t>
            </a:r>
            <a:r>
              <a:rPr sz="1200">
                <a:latin typeface="+mn-ea"/>
                <a:cs typeface="+mn-ea"/>
                <a:sym typeface="+mn-ea"/>
              </a:rPr>
              <a:t> </a:t>
            </a:r>
            <a:endParaRPr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配套设施：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停车位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pic>
        <p:nvPicPr>
          <p:cNvPr id="5" name="图片 4" descr="温州国际会展中心试驾场地-新版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b="2294"/>
          <a:stretch>
            <a:fillRect/>
          </a:stretch>
        </p:blipFill>
        <p:spPr>
          <a:xfrm>
            <a:off x="399415" y="1275080"/>
            <a:ext cx="6392545" cy="503301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图片 16"/>
          <p:cNvPicPr/>
          <p:nvPr/>
        </p:nvPicPr>
        <p:blipFill>
          <a:blip r:embed="rId1"/>
          <a:srcRect l="2257" t="11272" r="232"/>
          <a:stretch>
            <a:fillRect/>
          </a:stretch>
        </p:blipFill>
        <p:spPr>
          <a:xfrm>
            <a:off x="349885" y="1092835"/>
            <a:ext cx="3730625" cy="2322195"/>
          </a:xfrm>
          <a:prstGeom prst="rect">
            <a:avLst/>
          </a:prstGeom>
        </p:spPr>
      </p:pic>
      <p:pic>
        <p:nvPicPr>
          <p:cNvPr id="15" name="图片 14"/>
          <p:cNvPicPr/>
          <p:nvPr/>
        </p:nvPicPr>
        <p:blipFill>
          <a:blip r:embed="rId2"/>
          <a:srcRect r="11476" b="11008"/>
          <a:stretch>
            <a:fillRect/>
          </a:stretch>
        </p:blipFill>
        <p:spPr>
          <a:xfrm>
            <a:off x="8079740" y="3871595"/>
            <a:ext cx="3729355" cy="2313940"/>
          </a:xfrm>
          <a:prstGeom prst="rect">
            <a:avLst/>
          </a:prstGeom>
        </p:spPr>
      </p:pic>
      <p:pic>
        <p:nvPicPr>
          <p:cNvPr id="12" name="图片 11"/>
          <p:cNvPicPr/>
          <p:nvPr/>
        </p:nvPicPr>
        <p:blipFill>
          <a:blip r:embed="rId3"/>
          <a:srcRect l="6700" r="2305"/>
          <a:stretch>
            <a:fillRect/>
          </a:stretch>
        </p:blipFill>
        <p:spPr>
          <a:xfrm>
            <a:off x="4212590" y="3874770"/>
            <a:ext cx="3730625" cy="2319020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4"/>
          <a:srcRect l="872" r="4631"/>
          <a:stretch>
            <a:fillRect/>
          </a:stretch>
        </p:blipFill>
        <p:spPr>
          <a:xfrm>
            <a:off x="349885" y="3871595"/>
            <a:ext cx="3730625" cy="232219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559560" y="6264910"/>
            <a:ext cx="13398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</a:rPr>
              <a:t>新蒙迪欧试驾会</a:t>
            </a:r>
            <a:endParaRPr sz="1200">
              <a:latin typeface="+mn-ea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68705" y="3492500"/>
            <a:ext cx="24479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</a:rPr>
              <a:t>路虎·揽胜极光体验会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25695" y="3507105"/>
            <a:ext cx="24479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</a:rPr>
              <a:t>路虎·揽胜极光体验会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634730" y="3511550"/>
            <a:ext cx="24479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路虎·揽胜极光体验会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51975" y="6269990"/>
            <a:ext cx="13398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新蒙迪欧试驾会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26075" y="6264910"/>
            <a:ext cx="13398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新蒙迪欧试驾会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2" name="图片 1" descr="Z7PA0e2lCo1435906390386064143590639038"/>
          <p:cNvPicPr>
            <a:picLocks noChangeAspect="1"/>
          </p:cNvPicPr>
          <p:nvPr/>
        </p:nvPicPr>
        <p:blipFill>
          <a:blip r:embed="rId5"/>
          <a:srcRect l="6990" t="2414" b="9861"/>
          <a:stretch>
            <a:fillRect/>
          </a:stretch>
        </p:blipFill>
        <p:spPr>
          <a:xfrm>
            <a:off x="4208145" y="1092200"/>
            <a:ext cx="3739515" cy="2322830"/>
          </a:xfrm>
          <a:prstGeom prst="rect">
            <a:avLst/>
          </a:prstGeom>
        </p:spPr>
      </p:pic>
      <p:pic>
        <p:nvPicPr>
          <p:cNvPr id="3" name="图片 2" descr="620x0_1_2015070314510393424"/>
          <p:cNvPicPr>
            <a:picLocks noChangeAspect="1"/>
          </p:cNvPicPr>
          <p:nvPr/>
        </p:nvPicPr>
        <p:blipFill>
          <a:blip r:embed="rId6"/>
          <a:srcRect l="1376" t="3939" b="14552"/>
          <a:stretch>
            <a:fillRect/>
          </a:stretch>
        </p:blipFill>
        <p:spPr>
          <a:xfrm>
            <a:off x="8079740" y="1092200"/>
            <a:ext cx="3731260" cy="232156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2.xml><?xml version="1.0" encoding="utf-8"?>
<p:tagLst xmlns:p="http://schemas.openxmlformats.org/presentationml/2006/main">
  <p:tag name="KSO_DOCER_TEMPLATE_OPEN_ONCE_MARK" val="1"/>
  <p:tag name="KSO_WPP_MARK_KEY" val="29b574d0-d878-440c-b0da-967db6a3ba82"/>
  <p:tag name="COMMONDATA" val="eyJoZGlkIjoiOWIxYjkzMjc4NDY0ODk3ODM0Mzk1YjQwYzJlY2RjYWQ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WPS 演示</Application>
  <PresentationFormat>宽屏</PresentationFormat>
  <Paragraphs>22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温州国展试驾场地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s_兔玖</cp:lastModifiedBy>
  <cp:revision>232</cp:revision>
  <dcterms:created xsi:type="dcterms:W3CDTF">2019-06-19T02:08:00Z</dcterms:created>
  <dcterms:modified xsi:type="dcterms:W3CDTF">2023-02-22T01:52:44Z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C23B1DEFEF0345A6A6A83EF62D7FD251</vt:lpwstr>
  </property>
</Properties>
</file>