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7" userDrawn="1">
          <p15:clr>
            <a:srgbClr val="A4A3A4"/>
          </p15:clr>
        </p15:guide>
        <p15:guide id="2" pos="276" userDrawn="1">
          <p15:clr>
            <a:srgbClr val="A4A3A4"/>
          </p15:clr>
        </p15:guide>
        <p15:guide id="3" pos="5050" userDrawn="1">
          <p15:clr>
            <a:srgbClr val="A4A3A4"/>
          </p15:clr>
        </p15:guide>
        <p15:guide id="4" orient="horz" pos="803" userDrawn="1">
          <p15:clr>
            <a:srgbClr val="A4A3A4"/>
          </p15:clr>
        </p15:guide>
        <p15:guide id="5" orient="horz" pos="3788" userDrawn="1">
          <p15:clr>
            <a:srgbClr val="A4A3A4"/>
          </p15:clr>
        </p15:guide>
        <p15:guide id="6" orient="horz" pos="2085" userDrawn="1">
          <p15:clr>
            <a:srgbClr val="A4A3A4"/>
          </p15:clr>
        </p15:guide>
        <p15:guide id="7" pos="2634" userDrawn="1">
          <p15:clr>
            <a:srgbClr val="A4A3A4"/>
          </p15:clr>
        </p15:guide>
        <p15:guide id="8" pos="73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3607"/>
        <p:guide pos="276"/>
        <p:guide pos="5050"/>
        <p:guide orient="horz" pos="803"/>
        <p:guide orient="horz" pos="3788"/>
        <p:guide orient="horz" pos="2085"/>
        <p:guide pos="2634"/>
        <p:guide pos="730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2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369" t="976"/>
          <a:stretch>
            <a:fillRect/>
          </a:stretch>
        </p:blipFill>
        <p:spPr>
          <a:xfrm>
            <a:off x="409575" y="1014095"/>
            <a:ext cx="11442700" cy="584390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温州梦工厂赛车场地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43444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14085"/>
            <a:ext cx="1128839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温州梦工厂赛车场地全长835米，宽8-12米，由16个弯道组成，直道长度210米。</a:t>
            </a: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97825" y="4081780"/>
            <a:ext cx="35255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en-US" altLang="zh-CN" sz="1200">
                <a:latin typeface="+mj-ea"/>
                <a:ea typeface="+mj-ea"/>
                <a:cs typeface="+mj-ea"/>
                <a:sym typeface="+mn-ea"/>
              </a:rPr>
              <a:t>赛道长835m 宽8-12m  总面积约25000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㎡</a:t>
            </a:r>
            <a:r>
              <a:rPr lang="en-US" altLang="zh-CN" sz="1200">
                <a:latin typeface="+mj-ea"/>
                <a:ea typeface="+mj-ea"/>
                <a:cs typeface="+mj-ea"/>
                <a:sym typeface="+mn-ea"/>
              </a:rPr>
              <a:t> 全封闭</a:t>
            </a:r>
            <a:endParaRPr lang="en-US" altLang="zh-CN" sz="1200">
              <a:latin typeface="+mj-ea"/>
              <a:ea typeface="+mj-ea"/>
              <a:cs typeface="+mj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100kw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篷房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 descr="timg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7995" y="1504315"/>
            <a:ext cx="3345180" cy="2517140"/>
          </a:xfrm>
          <a:prstGeom prst="rect">
            <a:avLst/>
          </a:prstGeom>
        </p:spPr>
      </p:pic>
      <p:pic>
        <p:nvPicPr>
          <p:cNvPr id="4" name="图片 3" descr="温州梦工厂试驾场地-新版"/>
          <p:cNvPicPr>
            <a:picLocks noChangeAspect="1"/>
          </p:cNvPicPr>
          <p:nvPr/>
        </p:nvPicPr>
        <p:blipFill>
          <a:blip r:embed="rId2"/>
          <a:srcRect t="4294" r="314" b="9125"/>
          <a:stretch>
            <a:fillRect/>
          </a:stretch>
        </p:blipFill>
        <p:spPr>
          <a:xfrm>
            <a:off x="455295" y="1259205"/>
            <a:ext cx="7499985" cy="47612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rcRect t="859" r="4011"/>
          <a:stretch>
            <a:fillRect/>
          </a:stretch>
        </p:blipFill>
        <p:spPr>
          <a:xfrm>
            <a:off x="8109585" y="1128395"/>
            <a:ext cx="3725545" cy="23120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t="6851" r="1588"/>
          <a:stretch>
            <a:fillRect/>
          </a:stretch>
        </p:blipFill>
        <p:spPr>
          <a:xfrm>
            <a:off x="438150" y="1120140"/>
            <a:ext cx="3698875" cy="23285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t="274" r="1366"/>
          <a:stretch>
            <a:fillRect/>
          </a:stretch>
        </p:blipFill>
        <p:spPr>
          <a:xfrm>
            <a:off x="4274820" y="1128395"/>
            <a:ext cx="3714750" cy="23221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r="8033"/>
          <a:stretch>
            <a:fillRect/>
          </a:stretch>
        </p:blipFill>
        <p:spPr>
          <a:xfrm>
            <a:off x="8108315" y="3894455"/>
            <a:ext cx="3726815" cy="2326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r="8676"/>
          <a:stretch>
            <a:fillRect/>
          </a:stretch>
        </p:blipFill>
        <p:spPr>
          <a:xfrm>
            <a:off x="4274820" y="3891280"/>
            <a:ext cx="3698875" cy="23298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rcRect l="659" t="1344" r="3789"/>
          <a:stretch>
            <a:fillRect/>
          </a:stretch>
        </p:blipFill>
        <p:spPr>
          <a:xfrm>
            <a:off x="429260" y="3894455"/>
            <a:ext cx="3710305" cy="23266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51305" y="6292850"/>
            <a:ext cx="1339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捷豹XF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2835" y="3547110"/>
            <a:ext cx="244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沃尔沃试驾会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20005" y="3543935"/>
            <a:ext cx="21247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沃尔沃试驾会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23960" y="3547110"/>
            <a:ext cx="244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天籁不凡—暨东风日产试驾会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473565" y="6292850"/>
            <a:ext cx="1339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捷豹XF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12435" y="6292850"/>
            <a:ext cx="1339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捷豹XF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a8ddc016-e01c-4dfd-ad38-c768b29cb5f1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温州梦工厂赛车场地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228</cp:revision>
  <dcterms:created xsi:type="dcterms:W3CDTF">2019-06-19T02:08:00Z</dcterms:created>
  <dcterms:modified xsi:type="dcterms:W3CDTF">2023-02-22T02:02:45Z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78DFAE69490143A291D6BF649883230A</vt:lpwstr>
  </property>
</Properties>
</file>