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7395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50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88"/>
        <p:guide pos="279"/>
        <p:guide pos="7395"/>
        <p:guide orient="horz" pos="636"/>
        <p:guide orient="horz" pos="3780"/>
        <p:guide pos="2678"/>
        <p:guide pos="50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Y1A59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1555"/>
            <a:ext cx="11308715" cy="58273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28065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烟台天马栈桥试驾场地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0075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烟台天马栈桥试驾场地，位于山东省烟台市天马栈桥附近，栈桥对面广场主打汽车室外活动场地，拥有三大尺寸不一试乘试驾，可封闭的户外场地。</a:t>
            </a: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92415" y="4031615"/>
            <a:ext cx="42957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宽40m*长200m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宽100m*长120m 70m*70m 水泥地面 可封闭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380v/80A 50kw150kw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e90d5ac20d318d0bab822c743077e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2973" y="1694576"/>
            <a:ext cx="3794046" cy="2130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1153851"/>
            <a:ext cx="7527286" cy="476038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637665" y="6078855"/>
            <a:ext cx="1483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全新马自达试驾会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15755" y="6078855"/>
            <a:ext cx="1456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全新马自达试驾会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6350" y="3368675"/>
            <a:ext cx="2047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一汽大众探岳试驾品鉴会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2900" y="6078855"/>
            <a:ext cx="1490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全新马自达试驾会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2595" y="1005205"/>
            <a:ext cx="3728720" cy="2285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60950" y="3368675"/>
            <a:ext cx="2047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一汽大众探岳试驾品鉴会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57310" y="3368675"/>
            <a:ext cx="2047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一汽大众探岳试驾品鉴会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1645" y="1010920"/>
            <a:ext cx="3683000" cy="22885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8465" y="1010920"/>
            <a:ext cx="3702685" cy="2279650"/>
          </a:xfrm>
          <a:prstGeom prst="rect">
            <a:avLst/>
          </a:prstGeom>
        </p:spPr>
      </p:pic>
      <p:pic>
        <p:nvPicPr>
          <p:cNvPr id="17" name="图片 16" descr="a44c49bc388e72cdd55cc1c9d64b40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595" y="3807460"/>
            <a:ext cx="3728720" cy="21926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51960" y="3792855"/>
            <a:ext cx="3707765" cy="22072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r="2035"/>
          <a:stretch>
            <a:fillRect/>
          </a:stretch>
        </p:blipFill>
        <p:spPr>
          <a:xfrm>
            <a:off x="8040370" y="3791585"/>
            <a:ext cx="3699510" cy="22085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36c3893-55fb-4c43-8341-10647a107d2e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烟台天马栈桥试驾场地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烟台天马栈桥试驾场地</dc:title>
  <dc:creator/>
  <cp:lastModifiedBy>s_兔玖</cp:lastModifiedBy>
  <cp:revision>231</cp:revision>
  <dcterms:created xsi:type="dcterms:W3CDTF">2019-06-19T02:08:00Z</dcterms:created>
  <dcterms:modified xsi:type="dcterms:W3CDTF">2023-02-22T07:55:23Z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8AC533360FBC4716B1FB64BCBBC48D35</vt:lpwstr>
  </property>
</Properties>
</file>