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7" userDrawn="1">
          <p15:clr>
            <a:srgbClr val="A4A3A4"/>
          </p15:clr>
        </p15:guide>
        <p15:guide id="2" pos="290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801" userDrawn="1">
          <p15:clr>
            <a:srgbClr val="A4A3A4"/>
          </p15:clr>
        </p15:guide>
        <p15:guide id="6" pos="4979" userDrawn="1">
          <p15:clr>
            <a:srgbClr val="A4A3A4"/>
          </p15:clr>
        </p15:guide>
        <p15:guide id="7" pos="2586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87"/>
        <p:guide pos="290"/>
        <p:guide pos="7387"/>
        <p:guide orient="horz" pos="641"/>
        <p:guide orient="horz" pos="3801"/>
        <p:guide pos="4979"/>
        <p:guide pos="2586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5875"/>
          <a:stretch>
            <a:fillRect/>
          </a:stretch>
        </p:blipFill>
        <p:spPr>
          <a:xfrm>
            <a:off x="445135" y="1026160"/>
            <a:ext cx="11271250" cy="58204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肇庆国际赛车场地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170295"/>
            <a:ext cx="10772140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肇庆国际赛车场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位于广东肇庆高新技术产业开发区南端的大旺大道侧。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735" y="1340485"/>
            <a:ext cx="3660775" cy="2339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5285" y="4062730"/>
            <a:ext cx="37179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赛道11万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  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后场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赛道长2.8公里 宽1</a:t>
            </a:r>
            <a:r>
              <a:rPr lang="en-US" altLang="zh-CN" sz="1200">
                <a:latin typeface="+mn-ea"/>
                <a:cs typeface="+mn-ea"/>
                <a:sym typeface="+mn-ea"/>
              </a:rPr>
              <a:t>2-</a:t>
            </a:r>
            <a:r>
              <a:rPr lang="zh-CN" sz="1200">
                <a:latin typeface="+mn-ea"/>
                <a:cs typeface="+mn-ea"/>
                <a:sym typeface="+mn-ea"/>
              </a:rPr>
              <a:t>15米 柏油地面  后场面积约18000㎡ 长300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zh-CN" sz="1200">
                <a:latin typeface="+mn-ea"/>
                <a:cs typeface="+mn-ea"/>
                <a:sym typeface="+mn-ea"/>
              </a:rPr>
              <a:t>60</a:t>
            </a:r>
            <a:r>
              <a:rPr lang="en-US" altLang="zh-CN" sz="1200"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latin typeface="+mn-ea"/>
                <a:cs typeface="+mn-ea"/>
                <a:sym typeface="+mn-ea"/>
              </a:rPr>
              <a:t>柏油地面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培训教室 越野场地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肇庆国际赛车场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340485"/>
            <a:ext cx="7461885" cy="4333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686" b="9322"/>
          <a:stretch>
            <a:fillRect/>
          </a:stretch>
        </p:blipFill>
        <p:spPr>
          <a:xfrm>
            <a:off x="461010" y="1087120"/>
            <a:ext cx="3646170" cy="22904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12903" r="5724"/>
          <a:stretch>
            <a:fillRect/>
          </a:stretch>
        </p:blipFill>
        <p:spPr>
          <a:xfrm>
            <a:off x="8041640" y="3869690"/>
            <a:ext cx="3667125" cy="22948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r="4674" b="1122"/>
          <a:stretch>
            <a:fillRect/>
          </a:stretch>
        </p:blipFill>
        <p:spPr>
          <a:xfrm>
            <a:off x="4250690" y="3869690"/>
            <a:ext cx="3646805" cy="2294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3568" r="693"/>
          <a:stretch>
            <a:fillRect/>
          </a:stretch>
        </p:blipFill>
        <p:spPr>
          <a:xfrm>
            <a:off x="460375" y="3869690"/>
            <a:ext cx="3646170" cy="22942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t="7271"/>
          <a:stretch>
            <a:fillRect/>
          </a:stretch>
        </p:blipFill>
        <p:spPr>
          <a:xfrm>
            <a:off x="8036560" y="1077595"/>
            <a:ext cx="3672840" cy="2291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b="12286"/>
          <a:stretch>
            <a:fillRect/>
          </a:stretch>
        </p:blipFill>
        <p:spPr>
          <a:xfrm>
            <a:off x="4246880" y="1077595"/>
            <a:ext cx="3649980" cy="22993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1400" y="3429000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上汽名爵HS激擎试驾体验日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429000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上汽名爵HS激擎试驾体验日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07780" y="3429000"/>
            <a:ext cx="2079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奥迪A8L上市品鉴会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50340" y="6219190"/>
            <a:ext cx="1726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全系试驾活动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6219190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全系试驾活动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92820" y="6219190"/>
            <a:ext cx="2566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Mission 3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 algn="ctr"/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0bee7f6-d9bc-4ece-bee2-045705765bc2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>宽屏</PresentationFormat>
  <Paragraphs>25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肇庆国际赛车场地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肇庆国际赛车场试驾场地</dc:title>
  <dc:creator/>
  <cp:lastModifiedBy>s_兔玖</cp:lastModifiedBy>
  <cp:revision>262</cp:revision>
  <dcterms:created xsi:type="dcterms:W3CDTF">2019-06-19T02:08:00Z</dcterms:created>
  <dcterms:modified xsi:type="dcterms:W3CDTF">2023-02-22T08:02:33Z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C78D85EFF45D444E98E9296B717F2A2E</vt:lpwstr>
  </property>
</Properties>
</file>